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 id="2147483660" r:id="rId5"/>
    <p:sldMasterId id="2147483661" r:id="rId6"/>
    <p:sldMasterId id="2147483662" r:id="rId7"/>
    <p:sldMasterId id="2147483663" r:id="rId8"/>
    <p:sldMasterId id="2147483664" r:id="rId9"/>
    <p:sldMasterId id="2147483665"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Lst>
  <p:sldSz cy="6858000" cx="9144000"/>
  <p:notesSz cx="6858000" cy="9144000"/>
  <p:embeddedFontLst>
    <p:embeddedFont>
      <p:font typeface="Content"/>
      <p:regular r:id="rId183"/>
      <p:bold r:id="rId1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7" Type="http://schemas.openxmlformats.org/officeDocument/2006/relationships/slide" Target="slides/slide96.xml"/><Relationship Id="rId106" Type="http://schemas.openxmlformats.org/officeDocument/2006/relationships/slide" Target="slides/slide95.xml"/><Relationship Id="rId105" Type="http://schemas.openxmlformats.org/officeDocument/2006/relationships/slide" Target="slides/slide94.xml"/><Relationship Id="rId104" Type="http://schemas.openxmlformats.org/officeDocument/2006/relationships/slide" Target="slides/slide93.xml"/><Relationship Id="rId109" Type="http://schemas.openxmlformats.org/officeDocument/2006/relationships/slide" Target="slides/slide98.xml"/><Relationship Id="rId108" Type="http://schemas.openxmlformats.org/officeDocument/2006/relationships/slide" Target="slides/slide97.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84" Type="http://schemas.openxmlformats.org/officeDocument/2006/relationships/font" Target="fonts/Content-bold.fntdata"/><Relationship Id="rId103" Type="http://schemas.openxmlformats.org/officeDocument/2006/relationships/slide" Target="slides/slide92.xml"/><Relationship Id="rId102" Type="http://schemas.openxmlformats.org/officeDocument/2006/relationships/slide" Target="slides/slide91.xml"/><Relationship Id="rId101" Type="http://schemas.openxmlformats.org/officeDocument/2006/relationships/slide" Target="slides/slide90.xml"/><Relationship Id="rId100" Type="http://schemas.openxmlformats.org/officeDocument/2006/relationships/slide" Target="slides/slide89.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183" Type="http://schemas.openxmlformats.org/officeDocument/2006/relationships/font" Target="fonts/Content-regular.fntdata"/><Relationship Id="rId32" Type="http://schemas.openxmlformats.org/officeDocument/2006/relationships/slide" Target="slides/slide21.xml"/><Relationship Id="rId182" Type="http://schemas.openxmlformats.org/officeDocument/2006/relationships/slide" Target="slides/slide171.xml"/><Relationship Id="rId35" Type="http://schemas.openxmlformats.org/officeDocument/2006/relationships/slide" Target="slides/slide24.xml"/><Relationship Id="rId181" Type="http://schemas.openxmlformats.org/officeDocument/2006/relationships/slide" Target="slides/slide170.xml"/><Relationship Id="rId34" Type="http://schemas.openxmlformats.org/officeDocument/2006/relationships/slide" Target="slides/slide23.xml"/><Relationship Id="rId180" Type="http://schemas.openxmlformats.org/officeDocument/2006/relationships/slide" Target="slides/slide169.xml"/><Relationship Id="rId37" Type="http://schemas.openxmlformats.org/officeDocument/2006/relationships/slide" Target="slides/slide26.xml"/><Relationship Id="rId176" Type="http://schemas.openxmlformats.org/officeDocument/2006/relationships/slide" Target="slides/slide165.xml"/><Relationship Id="rId36" Type="http://schemas.openxmlformats.org/officeDocument/2006/relationships/slide" Target="slides/slide25.xml"/><Relationship Id="rId175" Type="http://schemas.openxmlformats.org/officeDocument/2006/relationships/slide" Target="slides/slide164.xml"/><Relationship Id="rId39" Type="http://schemas.openxmlformats.org/officeDocument/2006/relationships/slide" Target="slides/slide28.xml"/><Relationship Id="rId174" Type="http://schemas.openxmlformats.org/officeDocument/2006/relationships/slide" Target="slides/slide163.xml"/><Relationship Id="rId38" Type="http://schemas.openxmlformats.org/officeDocument/2006/relationships/slide" Target="slides/slide27.xml"/><Relationship Id="rId173" Type="http://schemas.openxmlformats.org/officeDocument/2006/relationships/slide" Target="slides/slide162.xml"/><Relationship Id="rId179" Type="http://schemas.openxmlformats.org/officeDocument/2006/relationships/slide" Target="slides/slide168.xml"/><Relationship Id="rId178" Type="http://schemas.openxmlformats.org/officeDocument/2006/relationships/slide" Target="slides/slide167.xml"/><Relationship Id="rId177" Type="http://schemas.openxmlformats.org/officeDocument/2006/relationships/slide" Target="slides/slide166.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129" Type="http://schemas.openxmlformats.org/officeDocument/2006/relationships/slide" Target="slides/slide118.xml"/><Relationship Id="rId128" Type="http://schemas.openxmlformats.org/officeDocument/2006/relationships/slide" Target="slides/slide117.xml"/><Relationship Id="rId127" Type="http://schemas.openxmlformats.org/officeDocument/2006/relationships/slide" Target="slides/slide116.xml"/><Relationship Id="rId126" Type="http://schemas.openxmlformats.org/officeDocument/2006/relationships/slide" Target="slides/slide115.xml"/><Relationship Id="rId26" Type="http://schemas.openxmlformats.org/officeDocument/2006/relationships/slide" Target="slides/slide15.xml"/><Relationship Id="rId121" Type="http://schemas.openxmlformats.org/officeDocument/2006/relationships/slide" Target="slides/slide110.xml"/><Relationship Id="rId25" Type="http://schemas.openxmlformats.org/officeDocument/2006/relationships/slide" Target="slides/slide14.xml"/><Relationship Id="rId120" Type="http://schemas.openxmlformats.org/officeDocument/2006/relationships/slide" Target="slides/slide109.xml"/><Relationship Id="rId28" Type="http://schemas.openxmlformats.org/officeDocument/2006/relationships/slide" Target="slides/slide17.xml"/><Relationship Id="rId27" Type="http://schemas.openxmlformats.org/officeDocument/2006/relationships/slide" Target="slides/slide16.xml"/><Relationship Id="rId125" Type="http://schemas.openxmlformats.org/officeDocument/2006/relationships/slide" Target="slides/slide114.xml"/><Relationship Id="rId29" Type="http://schemas.openxmlformats.org/officeDocument/2006/relationships/slide" Target="slides/slide18.xml"/><Relationship Id="rId124" Type="http://schemas.openxmlformats.org/officeDocument/2006/relationships/slide" Target="slides/slide113.xml"/><Relationship Id="rId123" Type="http://schemas.openxmlformats.org/officeDocument/2006/relationships/slide" Target="slides/slide112.xml"/><Relationship Id="rId122" Type="http://schemas.openxmlformats.org/officeDocument/2006/relationships/slide" Target="slides/slide111.xml"/><Relationship Id="rId95" Type="http://schemas.openxmlformats.org/officeDocument/2006/relationships/slide" Target="slides/slide84.xml"/><Relationship Id="rId94" Type="http://schemas.openxmlformats.org/officeDocument/2006/relationships/slide" Target="slides/slide83.xml"/><Relationship Id="rId97" Type="http://schemas.openxmlformats.org/officeDocument/2006/relationships/slide" Target="slides/slide86.xml"/><Relationship Id="rId96" Type="http://schemas.openxmlformats.org/officeDocument/2006/relationships/slide" Target="slides/slide85.xml"/><Relationship Id="rId11" Type="http://schemas.openxmlformats.org/officeDocument/2006/relationships/notesMaster" Target="notesMasters/notesMaster1.xml"/><Relationship Id="rId99" Type="http://schemas.openxmlformats.org/officeDocument/2006/relationships/slide" Target="slides/slide88.xml"/><Relationship Id="rId10" Type="http://schemas.openxmlformats.org/officeDocument/2006/relationships/slideMaster" Target="slideMasters/slideMaster7.xml"/><Relationship Id="rId98" Type="http://schemas.openxmlformats.org/officeDocument/2006/relationships/slide" Target="slides/slide87.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18" Type="http://schemas.openxmlformats.org/officeDocument/2006/relationships/slide" Target="slides/slide107.xml"/><Relationship Id="rId117" Type="http://schemas.openxmlformats.org/officeDocument/2006/relationships/slide" Target="slides/slide106.xml"/><Relationship Id="rId116" Type="http://schemas.openxmlformats.org/officeDocument/2006/relationships/slide" Target="slides/slide105.xml"/><Relationship Id="rId115" Type="http://schemas.openxmlformats.org/officeDocument/2006/relationships/slide" Target="slides/slide104.xml"/><Relationship Id="rId119" Type="http://schemas.openxmlformats.org/officeDocument/2006/relationships/slide" Target="slides/slide108.xml"/><Relationship Id="rId15" Type="http://schemas.openxmlformats.org/officeDocument/2006/relationships/slide" Target="slides/slide4.xml"/><Relationship Id="rId110" Type="http://schemas.openxmlformats.org/officeDocument/2006/relationships/slide" Target="slides/slide99.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14" Type="http://schemas.openxmlformats.org/officeDocument/2006/relationships/slide" Target="slides/slide103.xml"/><Relationship Id="rId18" Type="http://schemas.openxmlformats.org/officeDocument/2006/relationships/slide" Target="slides/slide7.xml"/><Relationship Id="rId113" Type="http://schemas.openxmlformats.org/officeDocument/2006/relationships/slide" Target="slides/slide102.xml"/><Relationship Id="rId112" Type="http://schemas.openxmlformats.org/officeDocument/2006/relationships/slide" Target="slides/slide101.xml"/><Relationship Id="rId111" Type="http://schemas.openxmlformats.org/officeDocument/2006/relationships/slide" Target="slides/slide100.xml"/><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150" Type="http://schemas.openxmlformats.org/officeDocument/2006/relationships/slide" Target="slides/slide139.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8.xml"/><Relationship Id="rId4" Type="http://schemas.openxmlformats.org/officeDocument/2006/relationships/slideMaster" Target="slideMasters/slideMaster1.xml"/><Relationship Id="rId148" Type="http://schemas.openxmlformats.org/officeDocument/2006/relationships/slide" Target="slides/slide137.xml"/><Relationship Id="rId9" Type="http://schemas.openxmlformats.org/officeDocument/2006/relationships/slideMaster" Target="slideMasters/slideMaster6.xml"/><Relationship Id="rId143" Type="http://schemas.openxmlformats.org/officeDocument/2006/relationships/slide" Target="slides/slide132.xml"/><Relationship Id="rId142" Type="http://schemas.openxmlformats.org/officeDocument/2006/relationships/slide" Target="slides/slide131.xml"/><Relationship Id="rId141" Type="http://schemas.openxmlformats.org/officeDocument/2006/relationships/slide" Target="slides/slide130.xml"/><Relationship Id="rId140" Type="http://schemas.openxmlformats.org/officeDocument/2006/relationships/slide" Target="slides/slide129.xml"/><Relationship Id="rId5" Type="http://schemas.openxmlformats.org/officeDocument/2006/relationships/slideMaster" Target="slideMasters/slideMaster2.xml"/><Relationship Id="rId147" Type="http://schemas.openxmlformats.org/officeDocument/2006/relationships/slide" Target="slides/slide136.xml"/><Relationship Id="rId6" Type="http://schemas.openxmlformats.org/officeDocument/2006/relationships/slideMaster" Target="slideMasters/slideMaster3.xml"/><Relationship Id="rId146" Type="http://schemas.openxmlformats.org/officeDocument/2006/relationships/slide" Target="slides/slide135.xml"/><Relationship Id="rId7" Type="http://schemas.openxmlformats.org/officeDocument/2006/relationships/slideMaster" Target="slideMasters/slideMaster4.xml"/><Relationship Id="rId145" Type="http://schemas.openxmlformats.org/officeDocument/2006/relationships/slide" Target="slides/slide134.xml"/><Relationship Id="rId8" Type="http://schemas.openxmlformats.org/officeDocument/2006/relationships/slideMaster" Target="slideMasters/slideMaster5.xml"/><Relationship Id="rId144" Type="http://schemas.openxmlformats.org/officeDocument/2006/relationships/slide" Target="slides/slide133.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139" Type="http://schemas.openxmlformats.org/officeDocument/2006/relationships/slide" Target="slides/slide128.xml"/><Relationship Id="rId138" Type="http://schemas.openxmlformats.org/officeDocument/2006/relationships/slide" Target="slides/slide127.xml"/><Relationship Id="rId137" Type="http://schemas.openxmlformats.org/officeDocument/2006/relationships/slide" Target="slides/slide126.xml"/><Relationship Id="rId132" Type="http://schemas.openxmlformats.org/officeDocument/2006/relationships/slide" Target="slides/slide121.xml"/><Relationship Id="rId131" Type="http://schemas.openxmlformats.org/officeDocument/2006/relationships/slide" Target="slides/slide120.xml"/><Relationship Id="rId130" Type="http://schemas.openxmlformats.org/officeDocument/2006/relationships/slide" Target="slides/slide119.xml"/><Relationship Id="rId136" Type="http://schemas.openxmlformats.org/officeDocument/2006/relationships/slide" Target="slides/slide125.xml"/><Relationship Id="rId135" Type="http://schemas.openxmlformats.org/officeDocument/2006/relationships/slide" Target="slides/slide124.xml"/><Relationship Id="rId134" Type="http://schemas.openxmlformats.org/officeDocument/2006/relationships/slide" Target="slides/slide123.xml"/><Relationship Id="rId133" Type="http://schemas.openxmlformats.org/officeDocument/2006/relationships/slide" Target="slides/slide122.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172" Type="http://schemas.openxmlformats.org/officeDocument/2006/relationships/slide" Target="slides/slide161.xml"/><Relationship Id="rId65" Type="http://schemas.openxmlformats.org/officeDocument/2006/relationships/slide" Target="slides/slide54.xml"/><Relationship Id="rId171" Type="http://schemas.openxmlformats.org/officeDocument/2006/relationships/slide" Target="slides/slide160.xml"/><Relationship Id="rId68" Type="http://schemas.openxmlformats.org/officeDocument/2006/relationships/slide" Target="slides/slide57.xml"/><Relationship Id="rId170" Type="http://schemas.openxmlformats.org/officeDocument/2006/relationships/slide" Target="slides/slide159.xml"/><Relationship Id="rId67" Type="http://schemas.openxmlformats.org/officeDocument/2006/relationships/slide" Target="slides/slide56.xml"/><Relationship Id="rId60" Type="http://schemas.openxmlformats.org/officeDocument/2006/relationships/slide" Target="slides/slide49.xml"/><Relationship Id="rId165" Type="http://schemas.openxmlformats.org/officeDocument/2006/relationships/slide" Target="slides/slide154.xml"/><Relationship Id="rId69" Type="http://schemas.openxmlformats.org/officeDocument/2006/relationships/slide" Target="slides/slide58.xml"/><Relationship Id="rId164" Type="http://schemas.openxmlformats.org/officeDocument/2006/relationships/slide" Target="slides/slide153.xml"/><Relationship Id="rId163" Type="http://schemas.openxmlformats.org/officeDocument/2006/relationships/slide" Target="slides/slide152.xml"/><Relationship Id="rId162" Type="http://schemas.openxmlformats.org/officeDocument/2006/relationships/slide" Target="slides/slide151.xml"/><Relationship Id="rId169" Type="http://schemas.openxmlformats.org/officeDocument/2006/relationships/slide" Target="slides/slide158.xml"/><Relationship Id="rId168" Type="http://schemas.openxmlformats.org/officeDocument/2006/relationships/slide" Target="slides/slide157.xml"/><Relationship Id="rId167" Type="http://schemas.openxmlformats.org/officeDocument/2006/relationships/slide" Target="slides/slide156.xml"/><Relationship Id="rId166" Type="http://schemas.openxmlformats.org/officeDocument/2006/relationships/slide" Target="slides/slide155.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161" Type="http://schemas.openxmlformats.org/officeDocument/2006/relationships/slide" Target="slides/slide150.xml"/><Relationship Id="rId54" Type="http://schemas.openxmlformats.org/officeDocument/2006/relationships/slide" Target="slides/slide43.xml"/><Relationship Id="rId160" Type="http://schemas.openxmlformats.org/officeDocument/2006/relationships/slide" Target="slides/slide149.xml"/><Relationship Id="rId57" Type="http://schemas.openxmlformats.org/officeDocument/2006/relationships/slide" Target="slides/slide46.xml"/><Relationship Id="rId56" Type="http://schemas.openxmlformats.org/officeDocument/2006/relationships/slide" Target="slides/slide45.xml"/><Relationship Id="rId159" Type="http://schemas.openxmlformats.org/officeDocument/2006/relationships/slide" Target="slides/slide148.xml"/><Relationship Id="rId59" Type="http://schemas.openxmlformats.org/officeDocument/2006/relationships/slide" Target="slides/slide48.xml"/><Relationship Id="rId154" Type="http://schemas.openxmlformats.org/officeDocument/2006/relationships/slide" Target="slides/slide143.xml"/><Relationship Id="rId58" Type="http://schemas.openxmlformats.org/officeDocument/2006/relationships/slide" Target="slides/slide47.xml"/><Relationship Id="rId153" Type="http://schemas.openxmlformats.org/officeDocument/2006/relationships/slide" Target="slides/slide142.xml"/><Relationship Id="rId152" Type="http://schemas.openxmlformats.org/officeDocument/2006/relationships/slide" Target="slides/slide141.xml"/><Relationship Id="rId151" Type="http://schemas.openxmlformats.org/officeDocument/2006/relationships/slide" Target="slides/slide140.xml"/><Relationship Id="rId158" Type="http://schemas.openxmlformats.org/officeDocument/2006/relationships/slide" Target="slides/slide147.xml"/><Relationship Id="rId157" Type="http://schemas.openxmlformats.org/officeDocument/2006/relationships/slide" Target="slides/slide146.xml"/><Relationship Id="rId156" Type="http://schemas.openxmlformats.org/officeDocument/2006/relationships/slide" Target="slides/slide145.xml"/><Relationship Id="rId155" Type="http://schemas.openxmlformats.org/officeDocument/2006/relationships/slide" Target="slides/slide1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a:buNone/>
            </a:pPr>
            <a:fld id="{00000000-1234-1234-1234-123412341234}" type="slidenum">
              <a:rPr b="0" i="0" lang="en-US" sz="1200" u="none" cap="none" strike="noStrike">
                <a:solidFill>
                  <a:srgbClr val="000000"/>
                </a:solidFill>
                <a:latin typeface="Times"/>
                <a:ea typeface="Times"/>
                <a:cs typeface="Times"/>
                <a:sym typeface="Times"/>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1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p10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p1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p1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p1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p1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p1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p10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p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p1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p1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p1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p1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p1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p1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p1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1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p1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p1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p1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 name="Google Shape;908;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p1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p1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p1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p1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p1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p1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p1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p1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p1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p1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p1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p1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p1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p1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1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p1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p1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p1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 name="Google Shape;998;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p1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p1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p1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p1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p1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p1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p1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p1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p1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p1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1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p1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p1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p1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p1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p1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p1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p1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p1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p1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p1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p1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p1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p1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 name="Google Shape;1119;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p1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p1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p1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p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p1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p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p1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p1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p1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9" name="Google Shape;1149;p1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p1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p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p1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1" name="Google Shape;1161;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p1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7" name="Google Shape;1167;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p1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 name="Google Shape;1173;p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p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p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p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p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p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p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p8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p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 name="Google Shape;71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p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p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p8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p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p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p8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p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p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p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9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p9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p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p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p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p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p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 name="Shape 18"/>
        <p:cNvGrpSpPr/>
        <p:nvPr/>
      </p:nvGrpSpPr>
      <p:grpSpPr>
        <a:xfrm>
          <a:off x="0" y="0"/>
          <a:ext cx="0" cy="0"/>
          <a:chOff x="0" y="0"/>
          <a:chExt cx="0" cy="0"/>
        </a:xfrm>
      </p:grpSpPr>
      <p:sp>
        <p:nvSpPr>
          <p:cNvPr id="19" name="Google Shape;19;p2"/>
          <p:cNvSpPr txBox="1"/>
          <p:nvPr>
            <p:ph type="ctrTitle"/>
          </p:nvPr>
        </p:nvSpPr>
        <p:spPr>
          <a:xfrm>
            <a:off x="822960" y="758952"/>
            <a:ext cx="75438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sz="800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20" name="Google Shape;20;p2"/>
          <p:cNvSpPr txBox="1"/>
          <p:nvPr>
            <p:ph idx="1" type="subTitle"/>
          </p:nvPr>
        </p:nvSpPr>
        <p:spPr>
          <a:xfrm>
            <a:off x="825038" y="4455621"/>
            <a:ext cx="7543800" cy="1143000"/>
          </a:xfrm>
          <a:prstGeom prst="rect">
            <a:avLst/>
          </a:prstGeom>
          <a:noFill/>
          <a:ln>
            <a:noFill/>
          </a:ln>
        </p:spPr>
        <p:txBody>
          <a:bodyPr anchorCtr="0" anchor="t" bIns="45700" lIns="91425" spcFirstLastPara="1" rIns="91425" wrap="square" tIns="45700">
            <a:no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1" name="Google Shape;21;p2"/>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16" name="Shape 116"/>
        <p:cNvGrpSpPr/>
        <p:nvPr/>
      </p:nvGrpSpPr>
      <p:grpSpPr>
        <a:xfrm>
          <a:off x="0" y="0"/>
          <a:ext cx="0" cy="0"/>
          <a:chOff x="0" y="0"/>
          <a:chExt cx="0" cy="0"/>
        </a:xfrm>
      </p:grpSpPr>
      <p:sp>
        <p:nvSpPr>
          <p:cNvPr id="117" name="Google Shape;117;p16"/>
          <p:cNvSpPr txBox="1"/>
          <p:nvPr>
            <p:ph type="title"/>
          </p:nvPr>
        </p:nvSpPr>
        <p:spPr>
          <a:xfrm>
            <a:off x="822960" y="5074920"/>
            <a:ext cx="7589520"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SzPts val="1400"/>
              <a:buNone/>
              <a:defRPr b="0" sz="3600">
                <a:solidFill>
                  <a:srgbClr val="FFFFFF"/>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18" name="Google Shape;118;p16"/>
          <p:cNvSpPr/>
          <p:nvPr>
            <p:ph idx="2" type="pic"/>
          </p:nvPr>
        </p:nvSpPr>
        <p:spPr>
          <a:xfrm>
            <a:off x="12" y="0"/>
            <a:ext cx="9143989" cy="4915076"/>
          </a:xfrm>
          <a:prstGeom prst="rect">
            <a:avLst/>
          </a:prstGeom>
          <a:blipFill rotWithShape="1">
            <a:blip r:embed="rId2">
              <a:alphaModFix/>
            </a:blip>
            <a:stretch>
              <a:fillRect b="0" l="0" r="0" t="0"/>
            </a:stretch>
          </a:blipFill>
          <a:ln>
            <a:noFill/>
          </a:ln>
        </p:spPr>
        <p:txBody>
          <a:bodyPr anchorCtr="0" anchor="t" bIns="45700" lIns="457200" spcFirstLastPara="1" rIns="0" wrap="square" tIns="457200">
            <a:noAutofit/>
          </a:bodyPr>
          <a:lstStyle>
            <a:lvl1pPr lvl="0" marR="0" rtl="0" algn="l">
              <a:lnSpc>
                <a:spcPct val="90000"/>
              </a:lnSpc>
              <a:spcBef>
                <a:spcPts val="1200"/>
              </a:spcBef>
              <a:spcAft>
                <a:spcPts val="0"/>
              </a:spcAft>
              <a:buClr>
                <a:schemeClr val="accent1"/>
              </a:buClr>
              <a:buSzPts val="3200"/>
              <a:buFont typeface="Calibri"/>
              <a:buNone/>
              <a:defRPr b="0" i="0" sz="3200"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800"/>
              <a:buFont typeface="Calibri"/>
              <a:buNone/>
              <a:defRPr b="0" i="0" sz="2800" u="none" cap="none" strike="noStrike">
                <a:solidFill>
                  <a:srgbClr val="404040"/>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400"/>
              <a:buFont typeface="Calibri"/>
              <a:buNone/>
              <a:defRPr b="0" i="0" sz="2400" u="none" cap="none" strike="noStrike">
                <a:solidFill>
                  <a:srgbClr val="404040"/>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2000"/>
              <a:buFont typeface="Calibri"/>
              <a:buNone/>
              <a:defRPr b="0" i="0" sz="2000" u="none" cap="none" strike="noStrike">
                <a:solidFill>
                  <a:srgbClr val="404040"/>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None/>
              <a:defRPr b="0" i="0" sz="2000" u="none" cap="none" strike="noStrike">
                <a:solidFill>
                  <a:srgbClr val="404040"/>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119" name="Google Shape;119;p16"/>
          <p:cNvSpPr txBox="1"/>
          <p:nvPr>
            <p:ph idx="1" type="body"/>
          </p:nvPr>
        </p:nvSpPr>
        <p:spPr>
          <a:xfrm>
            <a:off x="822959" y="5907024"/>
            <a:ext cx="7589520" cy="59436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20" name="Google Shape;120;p16"/>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6"/>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6"/>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31" name="Shape 131"/>
        <p:cNvGrpSpPr/>
        <p:nvPr/>
      </p:nvGrpSpPr>
      <p:grpSpPr>
        <a:xfrm>
          <a:off x="0" y="0"/>
          <a:ext cx="0" cy="0"/>
          <a:chOff x="0" y="0"/>
          <a:chExt cx="0" cy="0"/>
        </a:xfrm>
      </p:grpSpPr>
      <p:sp>
        <p:nvSpPr>
          <p:cNvPr id="132" name="Google Shape;132;p18"/>
          <p:cNvSpPr txBox="1"/>
          <p:nvPr>
            <p:ph type="title"/>
          </p:nvPr>
        </p:nvSpPr>
        <p:spPr>
          <a:xfrm rot="5400000">
            <a:off x="4650802" y="2307652"/>
            <a:ext cx="5757421" cy="1971675"/>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33" name="Google Shape;133;p18"/>
          <p:cNvSpPr txBox="1"/>
          <p:nvPr>
            <p:ph idx="1" type="body"/>
          </p:nvPr>
        </p:nvSpPr>
        <p:spPr>
          <a:xfrm rot="5400000">
            <a:off x="650302" y="393126"/>
            <a:ext cx="5757420" cy="5800725"/>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4" name="Google Shape;134;p18"/>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8"/>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8"/>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3" name="Shape 33"/>
        <p:cNvGrpSpPr/>
        <p:nvPr/>
      </p:nvGrpSpPr>
      <p:grpSpPr>
        <a:xfrm>
          <a:off x="0" y="0"/>
          <a:ext cx="0" cy="0"/>
          <a:chOff x="0" y="0"/>
          <a:chExt cx="0" cy="0"/>
        </a:xfrm>
      </p:grpSpPr>
      <p:sp>
        <p:nvSpPr>
          <p:cNvPr id="34" name="Google Shape;34;p4"/>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35" name="Google Shape;35;p4"/>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6" name="Google Shape;36;p4"/>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9" name="Shape 39"/>
        <p:cNvGrpSpPr/>
        <p:nvPr/>
      </p:nvGrpSpPr>
      <p:grpSpPr>
        <a:xfrm>
          <a:off x="0" y="0"/>
          <a:ext cx="0" cy="0"/>
          <a:chOff x="0" y="0"/>
          <a:chExt cx="0" cy="0"/>
        </a:xfrm>
      </p:grpSpPr>
      <p:sp>
        <p:nvSpPr>
          <p:cNvPr id="40" name="Google Shape;40;p5"/>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41" name="Google Shape;41;p5"/>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4" name="Shape 44"/>
        <p:cNvGrpSpPr/>
        <p:nvPr/>
      </p:nvGrpSpPr>
      <p:grpSpPr>
        <a:xfrm>
          <a:off x="0" y="0"/>
          <a:ext cx="0" cy="0"/>
          <a:chOff x="0" y="0"/>
          <a:chExt cx="0" cy="0"/>
        </a:xfrm>
      </p:grpSpPr>
      <p:sp>
        <p:nvSpPr>
          <p:cNvPr id="45" name="Google Shape;45;p6"/>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46" name="Google Shape;46;p6"/>
          <p:cNvSpPr txBox="1"/>
          <p:nvPr>
            <p:ph idx="1" type="body"/>
          </p:nvPr>
        </p:nvSpPr>
        <p:spPr>
          <a:xfrm rot="5400000">
            <a:off x="2582863" y="85724"/>
            <a:ext cx="4022725" cy="75438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 name="Google Shape;47;p6"/>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6"/>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Google Shape;51;p7"/>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52" name="Google Shape;52;p7"/>
          <p:cNvSpPr txBox="1"/>
          <p:nvPr>
            <p:ph idx="1" type="body"/>
          </p:nvPr>
        </p:nvSpPr>
        <p:spPr>
          <a:xfrm>
            <a:off x="822960" y="1846052"/>
            <a:ext cx="370332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3" name="Google Shape;53;p7"/>
          <p:cNvSpPr txBox="1"/>
          <p:nvPr>
            <p:ph idx="2" type="body"/>
          </p:nvPr>
        </p:nvSpPr>
        <p:spPr>
          <a:xfrm>
            <a:off x="822960" y="2582334"/>
            <a:ext cx="3703320" cy="32867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p7"/>
          <p:cNvSpPr txBox="1"/>
          <p:nvPr>
            <p:ph idx="3" type="body"/>
          </p:nvPr>
        </p:nvSpPr>
        <p:spPr>
          <a:xfrm>
            <a:off x="4663440" y="1846052"/>
            <a:ext cx="370332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5" name="Google Shape;55;p7"/>
          <p:cNvSpPr txBox="1"/>
          <p:nvPr>
            <p:ph idx="4" type="body"/>
          </p:nvPr>
        </p:nvSpPr>
        <p:spPr>
          <a:xfrm>
            <a:off x="4663440" y="2582334"/>
            <a:ext cx="3703320" cy="32867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6" name="Google Shape;56;p7"/>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7"/>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9" name="Shape 59"/>
        <p:cNvGrpSpPr/>
        <p:nvPr/>
      </p:nvGrpSpPr>
      <p:grpSpPr>
        <a:xfrm>
          <a:off x="0" y="0"/>
          <a:ext cx="0" cy="0"/>
          <a:chOff x="0" y="0"/>
          <a:chExt cx="0" cy="0"/>
        </a:xfrm>
      </p:grpSpPr>
      <p:sp>
        <p:nvSpPr>
          <p:cNvPr id="60" name="Google Shape;60;p8"/>
          <p:cNvSpPr txBox="1"/>
          <p:nvPr>
            <p:ph type="title"/>
          </p:nvPr>
        </p:nvSpPr>
        <p:spPr>
          <a:xfrm>
            <a:off x="822960" y="286604"/>
            <a:ext cx="75438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1" name="Google Shape;61;p8"/>
          <p:cNvSpPr txBox="1"/>
          <p:nvPr>
            <p:ph idx="1" type="body"/>
          </p:nvPr>
        </p:nvSpPr>
        <p:spPr>
          <a:xfrm>
            <a:off x="822960" y="1845734"/>
            <a:ext cx="370332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8"/>
          <p:cNvSpPr txBox="1"/>
          <p:nvPr>
            <p:ph idx="2" type="body"/>
          </p:nvPr>
        </p:nvSpPr>
        <p:spPr>
          <a:xfrm>
            <a:off x="4663440" y="1845736"/>
            <a:ext cx="3703320" cy="4023359"/>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3" name="Google Shape;63;p8"/>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8"/>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10"/>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0"/>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87" name="Shape 87"/>
        <p:cNvGrpSpPr/>
        <p:nvPr/>
      </p:nvGrpSpPr>
      <p:grpSpPr>
        <a:xfrm>
          <a:off x="0" y="0"/>
          <a:ext cx="0" cy="0"/>
          <a:chOff x="0" y="0"/>
          <a:chExt cx="0" cy="0"/>
        </a:xfrm>
      </p:grpSpPr>
      <p:sp>
        <p:nvSpPr>
          <p:cNvPr id="88" name="Google Shape;88;p12"/>
          <p:cNvSpPr txBox="1"/>
          <p:nvPr>
            <p:ph type="title"/>
          </p:nvPr>
        </p:nvSpPr>
        <p:spPr>
          <a:xfrm>
            <a:off x="822960" y="758952"/>
            <a:ext cx="75438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b="0" sz="800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89" name="Google Shape;89;p12"/>
          <p:cNvSpPr txBox="1"/>
          <p:nvPr>
            <p:ph idx="1" type="body"/>
          </p:nvPr>
        </p:nvSpPr>
        <p:spPr>
          <a:xfrm>
            <a:off x="822960" y="4453128"/>
            <a:ext cx="7543800" cy="1143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90" name="Google Shape;90;p12"/>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2"/>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2"/>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101" name="Shape 101"/>
        <p:cNvGrpSpPr/>
        <p:nvPr/>
      </p:nvGrpSpPr>
      <p:grpSpPr>
        <a:xfrm>
          <a:off x="0" y="0"/>
          <a:ext cx="0" cy="0"/>
          <a:chOff x="0" y="0"/>
          <a:chExt cx="0" cy="0"/>
        </a:xfrm>
      </p:grpSpPr>
      <p:sp>
        <p:nvSpPr>
          <p:cNvPr id="102" name="Google Shape;102;p14"/>
          <p:cNvSpPr txBox="1"/>
          <p:nvPr>
            <p:ph type="title"/>
          </p:nvPr>
        </p:nvSpPr>
        <p:spPr>
          <a:xfrm>
            <a:off x="342900" y="594359"/>
            <a:ext cx="2400300" cy="2286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SzPts val="1400"/>
              <a:buNone/>
              <a:defRPr b="0" sz="3600">
                <a:solidFill>
                  <a:srgbClr val="FFFFFF"/>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103" name="Google Shape;103;p14"/>
          <p:cNvSpPr txBox="1"/>
          <p:nvPr>
            <p:ph idx="1" type="body"/>
          </p:nvPr>
        </p:nvSpPr>
        <p:spPr>
          <a:xfrm>
            <a:off x="3460237" y="731520"/>
            <a:ext cx="5009393" cy="52578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4" name="Google Shape;104;p14"/>
          <p:cNvSpPr txBox="1"/>
          <p:nvPr>
            <p:ph idx="2" type="body"/>
          </p:nvPr>
        </p:nvSpPr>
        <p:spPr>
          <a:xfrm>
            <a:off x="342900" y="2926080"/>
            <a:ext cx="2400300" cy="33791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105" name="Google Shape;105;p14"/>
          <p:cNvSpPr txBox="1"/>
          <p:nvPr>
            <p:ph idx="10" type="dt"/>
          </p:nvPr>
        </p:nvSpPr>
        <p:spPr>
          <a:xfrm>
            <a:off x="349250" y="6459537"/>
            <a:ext cx="196373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4"/>
          <p:cNvSpPr txBox="1"/>
          <p:nvPr>
            <p:ph idx="11" type="ftr"/>
          </p:nvPr>
        </p:nvSpPr>
        <p:spPr>
          <a:xfrm>
            <a:off x="3600450" y="6459537"/>
            <a:ext cx="348615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4"/>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theme" Target="../theme/theme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3175" y="6400800"/>
            <a:ext cx="9140825" cy="4572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 name="Google Shape;11;p1"/>
          <p:cNvSpPr/>
          <p:nvPr/>
        </p:nvSpPr>
        <p:spPr>
          <a:xfrm>
            <a:off x="0" y="6334125"/>
            <a:ext cx="9142412" cy="6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cxnSp>
        <p:nvCxnSpPr>
          <p:cNvPr id="12" name="Google Shape;12;p1"/>
          <p:cNvCxnSpPr/>
          <p:nvPr/>
        </p:nvCxnSpPr>
        <p:spPr>
          <a:xfrm>
            <a:off x="906462" y="4343400"/>
            <a:ext cx="7405687" cy="0"/>
          </a:xfrm>
          <a:prstGeom prst="straightConnector1">
            <a:avLst/>
          </a:prstGeom>
          <a:noFill/>
          <a:ln cap="flat" cmpd="sng" w="9525">
            <a:solidFill>
              <a:srgbClr val="7F7F7F"/>
            </a:solidFill>
            <a:prstDash val="solid"/>
            <a:miter lim="800000"/>
            <a:headEnd len="med" w="med" type="none"/>
            <a:tailEnd len="med" w="med" type="none"/>
          </a:ln>
        </p:spPr>
      </p:cxnSp>
      <p:sp>
        <p:nvSpPr>
          <p:cNvPr id="13" name="Google Shape;13;p1"/>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9pPr>
          </a:lstStyle>
          <a:p/>
        </p:txBody>
      </p:sp>
      <p:sp>
        <p:nvSpPr>
          <p:cNvPr id="14" name="Google Shape;14;p1"/>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5" name="Google Shape;15;p1"/>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1"/>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 name="Shape 24"/>
        <p:cNvGrpSpPr/>
        <p:nvPr/>
      </p:nvGrpSpPr>
      <p:grpSpPr>
        <a:xfrm>
          <a:off x="0" y="0"/>
          <a:ext cx="0" cy="0"/>
          <a:chOff x="0" y="0"/>
          <a:chExt cx="0" cy="0"/>
        </a:xfrm>
      </p:grpSpPr>
      <p:sp>
        <p:nvSpPr>
          <p:cNvPr id="25" name="Google Shape;25;p3"/>
          <p:cNvSpPr/>
          <p:nvPr/>
        </p:nvSpPr>
        <p:spPr>
          <a:xfrm>
            <a:off x="0" y="6400800"/>
            <a:ext cx="9144000" cy="4572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 name="Google Shape;26;p3"/>
          <p:cNvSpPr/>
          <p:nvPr/>
        </p:nvSpPr>
        <p:spPr>
          <a:xfrm>
            <a:off x="0" y="6334125"/>
            <a:ext cx="9144000" cy="6667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 name="Google Shape;27;p3"/>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9pPr>
          </a:lstStyle>
          <a:p/>
        </p:txBody>
      </p:sp>
      <p:sp>
        <p:nvSpPr>
          <p:cNvPr id="28" name="Google Shape;28;p3"/>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29" name="Google Shape;29;p3"/>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3"/>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3"/>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cxnSp>
        <p:nvCxnSpPr>
          <p:cNvPr id="32" name="Google Shape;32;p3"/>
          <p:cNvCxnSpPr/>
          <p:nvPr/>
        </p:nvCxnSpPr>
        <p:spPr>
          <a:xfrm>
            <a:off x="895350" y="1738312"/>
            <a:ext cx="7475537" cy="0"/>
          </a:xfrm>
          <a:prstGeom prst="straightConnector1">
            <a:avLst/>
          </a:prstGeom>
          <a:noFill/>
          <a:ln cap="flat" cmpd="sng" w="9525">
            <a:solidFill>
              <a:srgbClr val="7F7F7F"/>
            </a:solidFill>
            <a:prstDash val="solid"/>
            <a:miter lim="800000"/>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 name="Shape 66"/>
        <p:cNvGrpSpPr/>
        <p:nvPr/>
      </p:nvGrpSpPr>
      <p:grpSpPr>
        <a:xfrm>
          <a:off x="0" y="0"/>
          <a:ext cx="0" cy="0"/>
          <a:chOff x="0" y="0"/>
          <a:chExt cx="0" cy="0"/>
        </a:xfrm>
      </p:grpSpPr>
      <p:sp>
        <p:nvSpPr>
          <p:cNvPr id="67" name="Google Shape;67;p9"/>
          <p:cNvSpPr/>
          <p:nvPr/>
        </p:nvSpPr>
        <p:spPr>
          <a:xfrm>
            <a:off x="3175" y="6400800"/>
            <a:ext cx="9140825" cy="4572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8" name="Google Shape;68;p9"/>
          <p:cNvSpPr/>
          <p:nvPr/>
        </p:nvSpPr>
        <p:spPr>
          <a:xfrm>
            <a:off x="0" y="6334125"/>
            <a:ext cx="9142412" cy="6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 name="Google Shape;69;p9"/>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9pPr>
          </a:lstStyle>
          <a:p/>
        </p:txBody>
      </p:sp>
      <p:sp>
        <p:nvSpPr>
          <p:cNvPr id="70" name="Google Shape;70;p9"/>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71" name="Google Shape;71;p9"/>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9"/>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9"/>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8" name="Shape 78"/>
        <p:cNvGrpSpPr/>
        <p:nvPr/>
      </p:nvGrpSpPr>
      <p:grpSpPr>
        <a:xfrm>
          <a:off x="0" y="0"/>
          <a:ext cx="0" cy="0"/>
          <a:chOff x="0" y="0"/>
          <a:chExt cx="0" cy="0"/>
        </a:xfrm>
      </p:grpSpPr>
      <p:sp>
        <p:nvSpPr>
          <p:cNvPr id="79" name="Google Shape;79;p11"/>
          <p:cNvSpPr/>
          <p:nvPr/>
        </p:nvSpPr>
        <p:spPr>
          <a:xfrm>
            <a:off x="3175" y="6400800"/>
            <a:ext cx="9140825" cy="4572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80" name="Google Shape;80;p11"/>
          <p:cNvSpPr/>
          <p:nvPr/>
        </p:nvSpPr>
        <p:spPr>
          <a:xfrm>
            <a:off x="0" y="6334125"/>
            <a:ext cx="9142412" cy="6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cxnSp>
        <p:nvCxnSpPr>
          <p:cNvPr id="81" name="Google Shape;81;p11"/>
          <p:cNvCxnSpPr/>
          <p:nvPr/>
        </p:nvCxnSpPr>
        <p:spPr>
          <a:xfrm>
            <a:off x="906462" y="4343400"/>
            <a:ext cx="7405687" cy="0"/>
          </a:xfrm>
          <a:prstGeom prst="straightConnector1">
            <a:avLst/>
          </a:prstGeom>
          <a:noFill/>
          <a:ln cap="flat" cmpd="sng" w="9525">
            <a:solidFill>
              <a:srgbClr val="7F7F7F"/>
            </a:solidFill>
            <a:prstDash val="solid"/>
            <a:miter lim="800000"/>
            <a:headEnd len="med" w="med" type="none"/>
            <a:tailEnd len="med" w="med" type="none"/>
          </a:ln>
        </p:spPr>
      </p:cxnSp>
      <p:sp>
        <p:nvSpPr>
          <p:cNvPr id="82" name="Google Shape;82;p11"/>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9pPr>
          </a:lstStyle>
          <a:p/>
        </p:txBody>
      </p:sp>
      <p:sp>
        <p:nvSpPr>
          <p:cNvPr id="83" name="Google Shape;83;p11"/>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84" name="Google Shape;84;p11"/>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1"/>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6" name="Google Shape;86;p11"/>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3" name="Shape 93"/>
        <p:cNvGrpSpPr/>
        <p:nvPr/>
      </p:nvGrpSpPr>
      <p:grpSpPr>
        <a:xfrm>
          <a:off x="0" y="0"/>
          <a:ext cx="0" cy="0"/>
          <a:chOff x="0" y="0"/>
          <a:chExt cx="0" cy="0"/>
        </a:xfrm>
      </p:grpSpPr>
      <p:sp>
        <p:nvSpPr>
          <p:cNvPr id="94" name="Google Shape;94;p13"/>
          <p:cNvSpPr/>
          <p:nvPr/>
        </p:nvSpPr>
        <p:spPr>
          <a:xfrm>
            <a:off x="0" y="0"/>
            <a:ext cx="3038475" cy="68580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5" name="Google Shape;95;p13"/>
          <p:cNvSpPr/>
          <p:nvPr/>
        </p:nvSpPr>
        <p:spPr>
          <a:xfrm>
            <a:off x="3030537" y="0"/>
            <a:ext cx="47625" cy="6858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96" name="Google Shape;96;p13"/>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9pPr>
          </a:lstStyle>
          <a:p/>
        </p:txBody>
      </p:sp>
      <p:sp>
        <p:nvSpPr>
          <p:cNvPr id="97" name="Google Shape;97;p13"/>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98" name="Google Shape;98;p13"/>
          <p:cNvSpPr txBox="1"/>
          <p:nvPr>
            <p:ph idx="10" type="dt"/>
          </p:nvPr>
        </p:nvSpPr>
        <p:spPr>
          <a:xfrm>
            <a:off x="349250" y="6459537"/>
            <a:ext cx="196373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3"/>
          <p:cNvSpPr txBox="1"/>
          <p:nvPr>
            <p:ph idx="11" type="ftr"/>
          </p:nvPr>
        </p:nvSpPr>
        <p:spPr>
          <a:xfrm>
            <a:off x="3600450" y="6459537"/>
            <a:ext cx="348615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13"/>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1pPr>
            <a:lvl2pPr indent="0" lvl="1" marL="0" marR="0" rtl="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2pPr>
            <a:lvl3pPr indent="0" lvl="2" marL="0" marR="0" rtl="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3pPr>
            <a:lvl4pPr indent="0" lvl="3" marL="0" marR="0" rtl="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4pPr>
            <a:lvl5pPr indent="0" lvl="4" marL="0" marR="0" rtl="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5pPr>
            <a:lvl6pPr indent="0" lvl="5" marL="0" marR="0" rtl="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6pPr>
            <a:lvl7pPr indent="0" lvl="6" marL="0" marR="0" rtl="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7pPr>
            <a:lvl8pPr indent="0" lvl="7" marL="0" marR="0" rtl="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8pPr>
            <a:lvl9pPr indent="0" lvl="8" marL="0" marR="0" rtl="0" algn="r">
              <a:lnSpc>
                <a:spcPct val="100000"/>
              </a:lnSpc>
              <a:spcBef>
                <a:spcPts val="0"/>
              </a:spcBef>
              <a:spcAft>
                <a:spcPts val="0"/>
              </a:spcAft>
              <a:buClr>
                <a:schemeClr val="dk2"/>
              </a:buClr>
              <a:buSzPts val="1000"/>
              <a:buFont typeface="Calibri"/>
              <a:buNone/>
              <a:defRPr b="0" i="0" sz="1000" u="non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8" name="Shape 108"/>
        <p:cNvGrpSpPr/>
        <p:nvPr/>
      </p:nvGrpSpPr>
      <p:grpSpPr>
        <a:xfrm>
          <a:off x="0" y="0"/>
          <a:ext cx="0" cy="0"/>
          <a:chOff x="0" y="0"/>
          <a:chExt cx="0" cy="0"/>
        </a:xfrm>
      </p:grpSpPr>
      <p:sp>
        <p:nvSpPr>
          <p:cNvPr id="109" name="Google Shape;109;p15"/>
          <p:cNvSpPr/>
          <p:nvPr/>
        </p:nvSpPr>
        <p:spPr>
          <a:xfrm>
            <a:off x="0" y="4953000"/>
            <a:ext cx="9142412" cy="19050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0" name="Google Shape;110;p15"/>
          <p:cNvSpPr/>
          <p:nvPr/>
        </p:nvSpPr>
        <p:spPr>
          <a:xfrm>
            <a:off x="0" y="4914900"/>
            <a:ext cx="9142412" cy="6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11" name="Google Shape;111;p15"/>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9pPr>
          </a:lstStyle>
          <a:p/>
        </p:txBody>
      </p:sp>
      <p:sp>
        <p:nvSpPr>
          <p:cNvPr id="112" name="Google Shape;112;p15"/>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13" name="Google Shape;113;p15"/>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4" name="Google Shape;114;p15"/>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5" name="Google Shape;115;p15"/>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3" name="Shape 123"/>
        <p:cNvGrpSpPr/>
        <p:nvPr/>
      </p:nvGrpSpPr>
      <p:grpSpPr>
        <a:xfrm>
          <a:off x="0" y="0"/>
          <a:ext cx="0" cy="0"/>
          <a:chOff x="0" y="0"/>
          <a:chExt cx="0" cy="0"/>
        </a:xfrm>
      </p:grpSpPr>
      <p:sp>
        <p:nvSpPr>
          <p:cNvPr id="124" name="Google Shape;124;p17"/>
          <p:cNvSpPr/>
          <p:nvPr/>
        </p:nvSpPr>
        <p:spPr>
          <a:xfrm>
            <a:off x="3175" y="6400800"/>
            <a:ext cx="9140825" cy="4572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5" name="Google Shape;125;p17"/>
          <p:cNvSpPr/>
          <p:nvPr/>
        </p:nvSpPr>
        <p:spPr>
          <a:xfrm>
            <a:off x="0" y="6334125"/>
            <a:ext cx="9142412" cy="63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126" name="Google Shape;126;p17"/>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SzPts val="1400"/>
              <a:buNone/>
              <a:defRPr b="0" i="0" sz="4800" u="none" cap="none" strike="noStrike">
                <a:solidFill>
                  <a:srgbClr val="404040"/>
                </a:solidFill>
                <a:latin typeface="Calibri"/>
                <a:ea typeface="Calibri"/>
                <a:cs typeface="Calibri"/>
                <a:sym typeface="Calibri"/>
              </a:defRPr>
            </a:lvl9pPr>
          </a:lstStyle>
          <a:p/>
        </p:txBody>
      </p:sp>
      <p:sp>
        <p:nvSpPr>
          <p:cNvPr id="127" name="Google Shape;127;p17"/>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404040"/>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404040"/>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404040"/>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28" name="Google Shape;128;p17"/>
          <p:cNvSpPr txBox="1"/>
          <p:nvPr>
            <p:ph idx="10" type="dt"/>
          </p:nvPr>
        </p:nvSpPr>
        <p:spPr>
          <a:xfrm>
            <a:off x="822325" y="6459537"/>
            <a:ext cx="1854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17"/>
          <p:cNvSpPr txBox="1"/>
          <p:nvPr>
            <p:ph idx="11" type="ftr"/>
          </p:nvPr>
        </p:nvSpPr>
        <p:spPr>
          <a:xfrm>
            <a:off x="2765425" y="6459537"/>
            <a:ext cx="361632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17"/>
          <p:cNvSpPr txBox="1"/>
          <p:nvPr>
            <p:ph idx="12" type="sldNum"/>
          </p:nvPr>
        </p:nvSpPr>
        <p:spPr>
          <a:xfrm>
            <a:off x="7424737" y="6459537"/>
            <a:ext cx="98425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000"/>
              <a:buFont typeface="Calibri"/>
              <a:buNone/>
              <a:defRPr b="0" i="0" sz="10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image" Target="../media/image9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9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 Id="rId3" Type="http://schemas.openxmlformats.org/officeDocument/2006/relationships/image" Target="../media/image9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10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 Id="rId3" Type="http://schemas.openxmlformats.org/officeDocument/2006/relationships/image" Target="../media/image9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 Id="rId3" Type="http://schemas.openxmlformats.org/officeDocument/2006/relationships/image" Target="../media/image10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 Id="rId3" Type="http://schemas.openxmlformats.org/officeDocument/2006/relationships/image" Target="../media/image11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 Id="rId3" Type="http://schemas.openxmlformats.org/officeDocument/2006/relationships/image" Target="../media/image10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 Id="rId3" Type="http://schemas.openxmlformats.org/officeDocument/2006/relationships/image" Target="../media/image10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 Id="rId3" Type="http://schemas.openxmlformats.org/officeDocument/2006/relationships/image" Target="../media/image1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11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 Id="rId3"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 Id="rId3" Type="http://schemas.openxmlformats.org/officeDocument/2006/relationships/image" Target="../media/image11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 Id="rId3" Type="http://schemas.openxmlformats.org/officeDocument/2006/relationships/image" Target="../media/image11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 Id="rId3" Type="http://schemas.openxmlformats.org/officeDocument/2006/relationships/image" Target="../media/image10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 Id="rId3" Type="http://schemas.openxmlformats.org/officeDocument/2006/relationships/image" Target="../media/image11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 Id="rId3" Type="http://schemas.openxmlformats.org/officeDocument/2006/relationships/image" Target="../media/image11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 Id="rId3" Type="http://schemas.openxmlformats.org/officeDocument/2006/relationships/image" Target="../media/image10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 Id="rId3" Type="http://schemas.openxmlformats.org/officeDocument/2006/relationships/image" Target="../media/image10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 Id="rId3"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 Id="rId3" Type="http://schemas.openxmlformats.org/officeDocument/2006/relationships/image" Target="../media/image11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 Id="rId3" Type="http://schemas.openxmlformats.org/officeDocument/2006/relationships/image" Target="../media/image11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2.xml"/><Relationship Id="rId3" Type="http://schemas.openxmlformats.org/officeDocument/2006/relationships/image" Target="../media/image12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3.xml"/><Relationship Id="rId3" Type="http://schemas.openxmlformats.org/officeDocument/2006/relationships/image" Target="../media/image11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4.xml"/><Relationship Id="rId3" Type="http://schemas.openxmlformats.org/officeDocument/2006/relationships/image" Target="../media/image12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 Id="rId3" Type="http://schemas.openxmlformats.org/officeDocument/2006/relationships/image" Target="../media/image13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6.xml"/><Relationship Id="rId3" Type="http://schemas.openxmlformats.org/officeDocument/2006/relationships/image" Target="../media/image12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 Id="rId3" Type="http://schemas.openxmlformats.org/officeDocument/2006/relationships/image" Target="../media/image12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 Id="rId3" Type="http://schemas.openxmlformats.org/officeDocument/2006/relationships/image" Target="../media/image13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9.xml"/><Relationship Id="rId3" Type="http://schemas.openxmlformats.org/officeDocument/2006/relationships/image" Target="../media/image1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0.xml"/><Relationship Id="rId3" Type="http://schemas.openxmlformats.org/officeDocument/2006/relationships/image" Target="../media/image12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1.xml"/><Relationship Id="rId3" Type="http://schemas.openxmlformats.org/officeDocument/2006/relationships/image" Target="../media/image12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2.xml"/><Relationship Id="rId3" Type="http://schemas.openxmlformats.org/officeDocument/2006/relationships/image" Target="../media/image12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 Id="rId3" Type="http://schemas.openxmlformats.org/officeDocument/2006/relationships/image" Target="../media/image12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 Id="rId3" Type="http://schemas.openxmlformats.org/officeDocument/2006/relationships/image" Target="../media/image13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 Id="rId3" Type="http://schemas.openxmlformats.org/officeDocument/2006/relationships/image" Target="../media/image13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6.xml"/><Relationship Id="rId3" Type="http://schemas.openxmlformats.org/officeDocument/2006/relationships/image" Target="../media/image13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 Id="rId3" Type="http://schemas.openxmlformats.org/officeDocument/2006/relationships/image" Target="../media/image12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8.xml"/><Relationship Id="rId3" Type="http://schemas.openxmlformats.org/officeDocument/2006/relationships/image" Target="../media/image13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9.xml"/><Relationship Id="rId3" Type="http://schemas.openxmlformats.org/officeDocument/2006/relationships/image" Target="../media/image1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0.xml"/><Relationship Id="rId3" Type="http://schemas.openxmlformats.org/officeDocument/2006/relationships/image" Target="../media/image13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1.xml"/><Relationship Id="rId3" Type="http://schemas.openxmlformats.org/officeDocument/2006/relationships/image" Target="../media/image13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 Id="rId3" Type="http://schemas.openxmlformats.org/officeDocument/2006/relationships/image" Target="../media/image13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3.xml"/><Relationship Id="rId3" Type="http://schemas.openxmlformats.org/officeDocument/2006/relationships/image" Target="../media/image14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 Id="rId3" Type="http://schemas.openxmlformats.org/officeDocument/2006/relationships/image" Target="../media/image14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5.xml"/><Relationship Id="rId3" Type="http://schemas.openxmlformats.org/officeDocument/2006/relationships/image" Target="../media/image14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6.xml"/><Relationship Id="rId3" Type="http://schemas.openxmlformats.org/officeDocument/2006/relationships/image" Target="../media/image14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7.xml"/><Relationship Id="rId3" Type="http://schemas.openxmlformats.org/officeDocument/2006/relationships/image" Target="../media/image14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8.xml"/><Relationship Id="rId3" Type="http://schemas.openxmlformats.org/officeDocument/2006/relationships/image" Target="../media/image14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9.xml"/><Relationship Id="rId3" Type="http://schemas.openxmlformats.org/officeDocument/2006/relationships/image" Target="../media/image1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0.xml"/><Relationship Id="rId3" Type="http://schemas.openxmlformats.org/officeDocument/2006/relationships/image" Target="../media/image14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1.xml"/><Relationship Id="rId3" Type="http://schemas.openxmlformats.org/officeDocument/2006/relationships/image" Target="../media/image145.png"/><Relationship Id="rId4" Type="http://schemas.openxmlformats.org/officeDocument/2006/relationships/image" Target="../media/image14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2.xml"/><Relationship Id="rId3" Type="http://schemas.openxmlformats.org/officeDocument/2006/relationships/image" Target="../media/image15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3.xml"/><Relationship Id="rId3" Type="http://schemas.openxmlformats.org/officeDocument/2006/relationships/image" Target="../media/image15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4.xml"/><Relationship Id="rId3" Type="http://schemas.openxmlformats.org/officeDocument/2006/relationships/image" Target="../media/image15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5.xml"/><Relationship Id="rId3" Type="http://schemas.openxmlformats.org/officeDocument/2006/relationships/image" Target="../media/image16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6.xml"/><Relationship Id="rId3" Type="http://schemas.openxmlformats.org/officeDocument/2006/relationships/image" Target="../media/image15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7.xml"/><Relationship Id="rId3" Type="http://schemas.openxmlformats.org/officeDocument/2006/relationships/image" Target="../media/image15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8.xml"/><Relationship Id="rId3" Type="http://schemas.openxmlformats.org/officeDocument/2006/relationships/image" Target="../media/image15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9.xml"/><Relationship Id="rId3" Type="http://schemas.openxmlformats.org/officeDocument/2006/relationships/image" Target="../media/image1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0.xml"/><Relationship Id="rId3" Type="http://schemas.openxmlformats.org/officeDocument/2006/relationships/image" Target="../media/image15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1.xml"/><Relationship Id="rId3" Type="http://schemas.openxmlformats.org/officeDocument/2006/relationships/image" Target="../media/image15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2.xml"/><Relationship Id="rId3" Type="http://schemas.openxmlformats.org/officeDocument/2006/relationships/image" Target="../media/image16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3.xml"/><Relationship Id="rId3" Type="http://schemas.openxmlformats.org/officeDocument/2006/relationships/image" Target="../media/image16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4.xml"/><Relationship Id="rId3" Type="http://schemas.openxmlformats.org/officeDocument/2006/relationships/image" Target="../media/image16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5.xml"/><Relationship Id="rId3" Type="http://schemas.openxmlformats.org/officeDocument/2006/relationships/image" Target="../media/image16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6.xml"/><Relationship Id="rId3" Type="http://schemas.openxmlformats.org/officeDocument/2006/relationships/image" Target="../media/image15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hyperlink" Target="about:blank" TargetMode="External"/><Relationship Id="rId4" Type="http://schemas.openxmlformats.org/officeDocument/2006/relationships/hyperlink" Target="https://towardsdatascience.com/https-medium-com-lorrli-classification-and-regression-analysis-with-decision-trees-c43cdbc5805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7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7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8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8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8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 Id="rId3" Type="http://schemas.openxmlformats.org/officeDocument/2006/relationships/image" Target="../media/image8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 Id="rId3"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8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 Id="rId3" Type="http://schemas.openxmlformats.org/officeDocument/2006/relationships/image" Target="../media/image10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9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9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8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 Id="rId3" Type="http://schemas.openxmlformats.org/officeDocument/2006/relationships/image" Target="../media/image9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9"/>
          <p:cNvSpPr txBox="1"/>
          <p:nvPr>
            <p:ph type="ctrTitle"/>
          </p:nvPr>
        </p:nvSpPr>
        <p:spPr>
          <a:xfrm>
            <a:off x="822325" y="758825"/>
            <a:ext cx="7543800" cy="3565525"/>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262626"/>
              </a:buClr>
              <a:buSzPts val="8000"/>
              <a:buFont typeface="Calibri"/>
              <a:buNone/>
            </a:pPr>
            <a:r>
              <a:rPr b="0" i="0" lang="en-US" sz="8000" u="none">
                <a:solidFill>
                  <a:srgbClr val="262626"/>
                </a:solidFill>
                <a:latin typeface="Calibri"/>
                <a:ea typeface="Calibri"/>
                <a:cs typeface="Calibri"/>
                <a:sym typeface="Calibri"/>
              </a:rPr>
              <a:t>Decision Trees </a:t>
            </a:r>
            <a:br>
              <a:rPr b="0" i="0" lang="en-US" sz="8000" u="none">
                <a:solidFill>
                  <a:srgbClr val="262626"/>
                </a:solidFill>
                <a:latin typeface="Calibri"/>
                <a:ea typeface="Calibri"/>
                <a:cs typeface="Calibri"/>
                <a:sym typeface="Calibri"/>
              </a:rPr>
            </a:br>
            <a:r>
              <a:rPr b="0" i="0" lang="en-US" sz="8000" u="none">
                <a:solidFill>
                  <a:srgbClr val="262626"/>
                </a:solidFill>
                <a:latin typeface="Calibri"/>
                <a:ea typeface="Calibri"/>
                <a:cs typeface="Calibri"/>
                <a:sym typeface="Calibri"/>
              </a:rPr>
              <a:t>for Regression</a:t>
            </a:r>
            <a:endParaRPr/>
          </a:p>
        </p:txBody>
      </p:sp>
      <p:sp>
        <p:nvSpPr>
          <p:cNvPr id="142" name="Google Shape;142;p19"/>
          <p:cNvSpPr txBox="1"/>
          <p:nvPr>
            <p:ph idx="1" type="subTitle"/>
          </p:nvPr>
        </p:nvSpPr>
        <p:spPr>
          <a:xfrm>
            <a:off x="825500" y="4456112"/>
            <a:ext cx="7543800" cy="11430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600"/>
              <a:buNone/>
            </a:pPr>
            <a:r>
              <a:t/>
            </a:r>
            <a:endParaRPr b="0" i="0" sz="600" u="none">
              <a:solidFill>
                <a:schemeClr val="dk2"/>
              </a:solidFill>
              <a:latin typeface="Calibri"/>
              <a:ea typeface="Calibri"/>
              <a:cs typeface="Calibri"/>
              <a:sym typeface="Calibri"/>
            </a:endParaRPr>
          </a:p>
          <a:p>
            <a:pPr indent="0" lvl="0" marL="0" rtl="0" algn="l">
              <a:lnSpc>
                <a:spcPct val="70000"/>
              </a:lnSpc>
              <a:spcBef>
                <a:spcPts val="1400"/>
              </a:spcBef>
              <a:spcAft>
                <a:spcPts val="0"/>
              </a:spcAft>
              <a:buSzPts val="600"/>
              <a:buNone/>
            </a:pPr>
            <a:r>
              <a:rPr b="0" i="0" lang="en-US" sz="600" u="none">
                <a:solidFill>
                  <a:schemeClr val="dk2"/>
                </a:solidFill>
                <a:latin typeface="Calibri"/>
                <a:ea typeface="Calibri"/>
                <a:cs typeface="Calibri"/>
                <a:sym typeface="Calibri"/>
              </a:rPr>
              <a:t>TEAM 7</a:t>
            </a:r>
            <a:endParaRPr/>
          </a:p>
          <a:p>
            <a:pPr indent="0" lvl="0" marL="0" rtl="0" algn="l">
              <a:lnSpc>
                <a:spcPct val="70000"/>
              </a:lnSpc>
              <a:spcBef>
                <a:spcPts val="1400"/>
              </a:spcBef>
              <a:spcAft>
                <a:spcPts val="0"/>
              </a:spcAft>
              <a:buSzPts val="800"/>
              <a:buNone/>
            </a:pPr>
            <a:r>
              <a:rPr b="0" i="0" lang="en-US" sz="800" u="none">
                <a:solidFill>
                  <a:schemeClr val="dk2"/>
                </a:solidFill>
                <a:latin typeface="Calibri"/>
                <a:ea typeface="Calibri"/>
                <a:cs typeface="Calibri"/>
                <a:sym typeface="Calibri"/>
              </a:rPr>
              <a:t>ABHINAV KUMAR</a:t>
            </a:r>
            <a:endParaRPr/>
          </a:p>
          <a:p>
            <a:pPr indent="0" lvl="0" marL="0" rtl="0" algn="l">
              <a:lnSpc>
                <a:spcPct val="70000"/>
              </a:lnSpc>
              <a:spcBef>
                <a:spcPts val="1400"/>
              </a:spcBef>
              <a:spcAft>
                <a:spcPts val="0"/>
              </a:spcAft>
              <a:buSzPts val="800"/>
              <a:buNone/>
            </a:pPr>
            <a:r>
              <a:rPr b="0" i="0" lang="en-US" sz="800" u="none">
                <a:solidFill>
                  <a:schemeClr val="dk2"/>
                </a:solidFill>
                <a:latin typeface="Calibri"/>
                <a:ea typeface="Calibri"/>
                <a:cs typeface="Calibri"/>
                <a:sym typeface="Calibri"/>
              </a:rPr>
              <a:t>PARAS YADAV</a:t>
            </a:r>
            <a:endParaRPr/>
          </a:p>
          <a:p>
            <a:pPr indent="0" lvl="0" marL="0" rtl="0" algn="l">
              <a:lnSpc>
                <a:spcPct val="70000"/>
              </a:lnSpc>
              <a:spcBef>
                <a:spcPts val="1400"/>
              </a:spcBef>
              <a:spcAft>
                <a:spcPts val="0"/>
              </a:spcAft>
              <a:buSzPts val="800"/>
              <a:buNone/>
            </a:pPr>
            <a:r>
              <a:rPr b="0" i="0" lang="en-US" sz="800" u="none">
                <a:solidFill>
                  <a:schemeClr val="dk2"/>
                </a:solidFill>
                <a:latin typeface="Calibri"/>
                <a:ea typeface="Calibri"/>
                <a:cs typeface="Calibri"/>
                <a:sym typeface="Calibri"/>
              </a:rPr>
              <a:t>RAHUL SALUNKE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8"/>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Outline</a:t>
            </a:r>
            <a:endParaRPr/>
          </a:p>
        </p:txBody>
      </p:sp>
      <p:sp>
        <p:nvSpPr>
          <p:cNvPr id="366" name="Google Shape;366;p28"/>
          <p:cNvSpPr txBox="1"/>
          <p:nvPr>
            <p:ph idx="1" type="body"/>
          </p:nvPr>
        </p:nvSpPr>
        <p:spPr>
          <a:xfrm>
            <a:off x="990600" y="1844675"/>
            <a:ext cx="7772400" cy="4114800"/>
          </a:xfrm>
          <a:prstGeom prst="rect">
            <a:avLst/>
          </a:prstGeom>
          <a:noFill/>
          <a:ln>
            <a:noFill/>
          </a:ln>
        </p:spPr>
        <p:txBody>
          <a:bodyPr anchorCtr="0" anchor="t" bIns="45700" lIns="0" spcFirstLastPara="1" rIns="0" wrap="square" tIns="45700">
            <a:noAutofit/>
          </a:bodyPr>
          <a:lstStyle/>
          <a:p>
            <a:pPr indent="-127000" lvl="0" marL="90487" marR="0" rtl="0" algn="l">
              <a:lnSpc>
                <a:spcPct val="90000"/>
              </a:lnSpc>
              <a:spcBef>
                <a:spcPts val="0"/>
              </a:spcBef>
              <a:spcAft>
                <a:spcPts val="0"/>
              </a:spcAft>
              <a:buClr>
                <a:schemeClr val="accent1"/>
              </a:buClr>
              <a:buSzPts val="2000"/>
              <a:buFont typeface="Calibri"/>
              <a:buChar char=" "/>
            </a:pPr>
            <a:r>
              <a:rPr b="0" i="0" lang="en-US" sz="2000" u="none">
                <a:solidFill>
                  <a:srgbClr val="94A088"/>
                </a:solidFill>
                <a:latin typeface="Calibri"/>
                <a:ea typeface="Calibri"/>
                <a:cs typeface="Calibri"/>
                <a:sym typeface="Calibri"/>
              </a:rPr>
              <a:t>Tree-based Methods</a:t>
            </a:r>
            <a:endParaRPr/>
          </a:p>
          <a:p>
            <a:pPr indent="-127000" lvl="0" marL="90487" marR="0" rtl="0" algn="l">
              <a:lnSpc>
                <a:spcPct val="90000"/>
              </a:lnSpc>
              <a:spcBef>
                <a:spcPts val="1400"/>
              </a:spcBef>
              <a:spcAft>
                <a:spcPts val="0"/>
              </a:spcAft>
              <a:buClr>
                <a:schemeClr val="accent1"/>
              </a:buClr>
              <a:buSzPts val="2000"/>
              <a:buFont typeface="Calibri"/>
              <a:buChar char=" "/>
            </a:pPr>
            <a:r>
              <a:rPr b="0" i="0" lang="en-US" sz="2000" u="none">
                <a:solidFill>
                  <a:srgbClr val="94A088"/>
                </a:solidFill>
                <a:latin typeface="Calibri"/>
                <a:ea typeface="Calibri"/>
                <a:cs typeface="Calibri"/>
                <a:sym typeface="Calibri"/>
              </a:rPr>
              <a:t>Decision Trees</a:t>
            </a:r>
            <a:endParaRPr/>
          </a:p>
          <a:p>
            <a:pPr indent="-127000" lvl="0" marL="90487" marR="0" rtl="0" algn="l">
              <a:lnSpc>
                <a:spcPct val="90000"/>
              </a:lnSpc>
              <a:spcBef>
                <a:spcPts val="1400"/>
              </a:spcBef>
              <a:spcAft>
                <a:spcPts val="0"/>
              </a:spcAft>
              <a:buClr>
                <a:schemeClr val="accent1"/>
              </a:buClr>
              <a:buSzPts val="2000"/>
              <a:buFont typeface="Calibri"/>
              <a:buChar char=" "/>
            </a:pPr>
            <a:r>
              <a:rPr b="0" i="0" lang="en-US" sz="2000" u="none">
                <a:solidFill>
                  <a:schemeClr val="dk1"/>
                </a:solidFill>
                <a:latin typeface="Calibri"/>
                <a:ea typeface="Calibri"/>
                <a:cs typeface="Calibri"/>
                <a:sym typeface="Calibri"/>
              </a:rPr>
              <a:t>Regression Trees</a:t>
            </a:r>
            <a:endParaRPr/>
          </a:p>
          <a:p>
            <a:pPr indent="-127000" lvl="0" marL="90487" marR="0" rtl="0" algn="l">
              <a:lnSpc>
                <a:spcPct val="90000"/>
              </a:lnSpc>
              <a:spcBef>
                <a:spcPts val="1400"/>
              </a:spcBef>
              <a:spcAft>
                <a:spcPts val="0"/>
              </a:spcAft>
              <a:buClr>
                <a:schemeClr val="accent1"/>
              </a:buClr>
              <a:buSzPts val="2000"/>
              <a:buFont typeface="Calibri"/>
              <a:buChar char=" "/>
            </a:pPr>
            <a:r>
              <a:rPr b="0" i="0" lang="en-US" sz="2000" u="none">
                <a:solidFill>
                  <a:srgbClr val="94A088"/>
                </a:solidFill>
                <a:latin typeface="Calibri"/>
                <a:ea typeface="Calibri"/>
                <a:cs typeface="Calibri"/>
                <a:sym typeface="Calibri"/>
              </a:rPr>
              <a:t>Advantages and Disadvantages of using tree-based methods</a:t>
            </a:r>
            <a:endParaRPr/>
          </a:p>
          <a:p>
            <a:pPr indent="0" lvl="0" marL="90488" marR="0" rtl="0" algn="l">
              <a:lnSpc>
                <a:spcPct val="90000"/>
              </a:lnSpc>
              <a:spcBef>
                <a:spcPts val="1400"/>
              </a:spcBef>
              <a:spcAft>
                <a:spcPts val="0"/>
              </a:spcAft>
              <a:buClr>
                <a:schemeClr val="accent1"/>
              </a:buClr>
              <a:buSzPts val="2000"/>
              <a:buFont typeface="Calibri"/>
              <a:buNone/>
            </a:pPr>
            <a:r>
              <a:t/>
            </a:r>
            <a:endParaRPr b="0" i="0" sz="2000" u="none">
              <a:solidFill>
                <a:srgbClr val="94A088"/>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pic>
        <p:nvPicPr>
          <p:cNvPr id="815" name="Google Shape;815;p11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pic>
        <p:nvPicPr>
          <p:cNvPr id="820" name="Google Shape;820;p11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pic>
        <p:nvPicPr>
          <p:cNvPr id="825" name="Google Shape;825;p12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pic>
        <p:nvPicPr>
          <p:cNvPr id="830" name="Google Shape;830;p12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pic>
        <p:nvPicPr>
          <p:cNvPr id="835" name="Google Shape;835;p12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pic>
        <p:nvPicPr>
          <p:cNvPr id="840" name="Google Shape;840;p12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pic>
        <p:nvPicPr>
          <p:cNvPr id="845" name="Google Shape;845;p12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pic>
        <p:nvPicPr>
          <p:cNvPr id="850" name="Google Shape;850;p12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pic>
        <p:nvPicPr>
          <p:cNvPr id="855" name="Google Shape;855;p12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pic>
        <p:nvPicPr>
          <p:cNvPr id="860" name="Google Shape;860;p12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pic>
        <p:nvPicPr>
          <p:cNvPr id="371" name="Google Shape;371;p2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pic>
        <p:nvPicPr>
          <p:cNvPr id="865" name="Google Shape;865;p12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pic>
        <p:nvPicPr>
          <p:cNvPr id="870" name="Google Shape;870;p12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pic>
        <p:nvPicPr>
          <p:cNvPr id="875" name="Google Shape;875;p13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pic>
        <p:nvPicPr>
          <p:cNvPr id="880" name="Google Shape;880;p13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pic>
        <p:nvPicPr>
          <p:cNvPr id="885" name="Google Shape;885;p13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pic>
        <p:nvPicPr>
          <p:cNvPr id="890" name="Google Shape;890;p13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pic>
        <p:nvPicPr>
          <p:cNvPr id="895" name="Google Shape;895;p13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pic>
        <p:nvPicPr>
          <p:cNvPr id="900" name="Google Shape;900;p13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pic>
        <p:nvPicPr>
          <p:cNvPr id="905" name="Google Shape;905;p13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pic>
        <p:nvPicPr>
          <p:cNvPr id="910" name="Google Shape;910;p13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3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pic>
        <p:nvPicPr>
          <p:cNvPr id="915" name="Google Shape;915;p13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pic>
        <p:nvPicPr>
          <p:cNvPr id="920" name="Google Shape;920;p13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pic>
        <p:nvPicPr>
          <p:cNvPr id="925" name="Google Shape;925;p14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pic>
        <p:nvPicPr>
          <p:cNvPr id="930" name="Google Shape;930;p14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pic>
        <p:nvPicPr>
          <p:cNvPr id="935" name="Google Shape;935;p14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pic>
        <p:nvPicPr>
          <p:cNvPr id="940" name="Google Shape;940;p14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pic>
        <p:nvPicPr>
          <p:cNvPr id="945" name="Google Shape;945;p14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pic>
        <p:nvPicPr>
          <p:cNvPr id="950" name="Google Shape;950;p14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pic>
        <p:nvPicPr>
          <p:cNvPr id="955" name="Google Shape;955;p14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pic>
        <p:nvPicPr>
          <p:cNvPr id="960" name="Google Shape;960;p14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Google Shape;381;p3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pic>
        <p:nvPicPr>
          <p:cNvPr id="965" name="Google Shape;965;p14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pic>
        <p:nvPicPr>
          <p:cNvPr id="970" name="Google Shape;970;p14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pic>
        <p:nvPicPr>
          <p:cNvPr id="975" name="Google Shape;975;p15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pic>
        <p:nvPicPr>
          <p:cNvPr id="980" name="Google Shape;980;p15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pic>
        <p:nvPicPr>
          <p:cNvPr id="985" name="Google Shape;985;p15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pic>
        <p:nvPicPr>
          <p:cNvPr id="990" name="Google Shape;990;p15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pic>
        <p:nvPicPr>
          <p:cNvPr id="995" name="Google Shape;995;p15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pic>
        <p:nvPicPr>
          <p:cNvPr id="1000" name="Google Shape;1000;p15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pic>
        <p:nvPicPr>
          <p:cNvPr id="1005" name="Google Shape;1005;p15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9" name="Shape 1009"/>
        <p:cNvGrpSpPr/>
        <p:nvPr/>
      </p:nvGrpSpPr>
      <p:grpSpPr>
        <a:xfrm>
          <a:off x="0" y="0"/>
          <a:ext cx="0" cy="0"/>
          <a:chOff x="0" y="0"/>
          <a:chExt cx="0" cy="0"/>
        </a:xfrm>
      </p:grpSpPr>
      <p:pic>
        <p:nvPicPr>
          <p:cNvPr id="1010" name="Google Shape;1010;p15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id="386" name="Google Shape;386;p3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pic>
        <p:nvPicPr>
          <p:cNvPr id="1015" name="Google Shape;1015;p15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pic>
        <p:nvPicPr>
          <p:cNvPr id="1020" name="Google Shape;1020;p15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pic>
        <p:nvPicPr>
          <p:cNvPr id="1025" name="Google Shape;1025;p16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pic>
        <p:nvPicPr>
          <p:cNvPr id="1030" name="Google Shape;1030;p16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pic>
        <p:nvPicPr>
          <p:cNvPr id="1035" name="Google Shape;1035;p16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pic>
        <p:nvPicPr>
          <p:cNvPr id="1040" name="Google Shape;1040;p16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pic>
        <p:nvPicPr>
          <p:cNvPr id="1045" name="Google Shape;1045;p16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pic>
        <p:nvPicPr>
          <p:cNvPr id="1050" name="Google Shape;1050;p16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pic>
        <p:nvPicPr>
          <p:cNvPr id="1055" name="Google Shape;1055;p16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pic>
        <p:nvPicPr>
          <p:cNvPr id="1060" name="Google Shape;1060;p16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33"/>
          <p:cNvPicPr preferRelativeResize="0"/>
          <p:nvPr/>
        </p:nvPicPr>
        <p:blipFill rotWithShape="1">
          <a:blip r:embed="rId3">
            <a:alphaModFix/>
          </a:blip>
          <a:srcRect b="0" l="0" r="0" t="0"/>
          <a:stretch/>
        </p:blipFill>
        <p:spPr>
          <a:xfrm>
            <a:off x="0" y="836612"/>
            <a:ext cx="9144000" cy="51435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pic>
        <p:nvPicPr>
          <p:cNvPr id="1065" name="Google Shape;1065;p16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pic>
        <p:nvPicPr>
          <p:cNvPr id="1070" name="Google Shape;1070;p16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pic>
        <p:nvPicPr>
          <p:cNvPr id="1071" name="Google Shape;1071;p169"/>
          <p:cNvPicPr preferRelativeResize="0"/>
          <p:nvPr/>
        </p:nvPicPr>
        <p:blipFill rotWithShape="1">
          <a:blip r:embed="rId4">
            <a:alphaModFix/>
          </a:blip>
          <a:srcRect b="0" l="0" r="0" t="0"/>
          <a:stretch/>
        </p:blipFill>
        <p:spPr>
          <a:xfrm>
            <a:off x="0" y="857250"/>
            <a:ext cx="9144000" cy="51435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pic>
        <p:nvPicPr>
          <p:cNvPr id="1076" name="Google Shape;1076;p17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pic>
        <p:nvPicPr>
          <p:cNvPr id="1081" name="Google Shape;1081;p17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pic>
        <p:nvPicPr>
          <p:cNvPr id="1086" name="Google Shape;1086;p17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pic>
        <p:nvPicPr>
          <p:cNvPr id="1091" name="Google Shape;1091;p17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pic>
        <p:nvPicPr>
          <p:cNvPr id="1096" name="Google Shape;1096;p17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pic>
        <p:nvPicPr>
          <p:cNvPr id="1101" name="Google Shape;1101;p17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pic>
        <p:nvPicPr>
          <p:cNvPr id="1106" name="Google Shape;1106;p17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pic>
        <p:nvPicPr>
          <p:cNvPr id="1111" name="Google Shape;1111;p17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pic>
        <p:nvPicPr>
          <p:cNvPr id="1116" name="Google Shape;1116;p17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pic>
        <p:nvPicPr>
          <p:cNvPr id="1121" name="Google Shape;1121;p17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pic>
        <p:nvPicPr>
          <p:cNvPr id="1126" name="Google Shape;1126;p18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pic>
        <p:nvPicPr>
          <p:cNvPr id="1131" name="Google Shape;1131;p18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pic>
        <p:nvPicPr>
          <p:cNvPr id="1136" name="Google Shape;1136;p18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pic>
        <p:nvPicPr>
          <p:cNvPr id="1141" name="Google Shape;1141;p18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pic>
        <p:nvPicPr>
          <p:cNvPr id="1146" name="Google Shape;1146;p18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85"/>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Advantages</a:t>
            </a:r>
            <a:endParaRPr/>
          </a:p>
        </p:txBody>
      </p:sp>
      <p:sp>
        <p:nvSpPr>
          <p:cNvPr id="1152" name="Google Shape;1152;p185"/>
          <p:cNvSpPr txBox="1"/>
          <p:nvPr/>
        </p:nvSpPr>
        <p:spPr>
          <a:xfrm>
            <a:off x="900112" y="1844675"/>
            <a:ext cx="7543800" cy="2586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1. A user can visualize each step, which can help with making rational decisions.</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2. You can give the priority to a decision criterion. </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3. Making a decision based on regression is much easier than most other methods. Since most of the undesired data will be filtered outlier each step, you have to work on less data as you go further in the tree.</a:t>
            </a:r>
            <a:endParaRPr/>
          </a:p>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4. It is easy to prepare a regression tree. A user can present it to the higher authorities in a much easier way as it can be represented on a simple chart or diagram.</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186"/>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Disadvantages</a:t>
            </a:r>
            <a:endParaRPr/>
          </a:p>
        </p:txBody>
      </p:sp>
      <p:sp>
        <p:nvSpPr>
          <p:cNvPr id="1158" name="Google Shape;1158;p186"/>
          <p:cNvSpPr txBox="1"/>
          <p:nvPr/>
        </p:nvSpPr>
        <p:spPr>
          <a:xfrm>
            <a:off x="822325" y="1844675"/>
            <a:ext cx="6035675" cy="2032000"/>
          </a:xfrm>
          <a:prstGeom prst="rect">
            <a:avLst/>
          </a:prstGeom>
          <a:noFill/>
          <a:ln>
            <a:noFill/>
          </a:ln>
        </p:spPr>
        <p:txBody>
          <a:bodyPr anchorCtr="0" anchor="t" bIns="45700" lIns="91425" spcFirstLastPara="1" rIns="91425" wrap="square" tIns="45700">
            <a:noAutofit/>
          </a:bodyPr>
          <a:lstStyle/>
          <a:p>
            <a:pPr indent="-114300" lvl="0" marL="0" marR="0" rtl="0" algn="l">
              <a:lnSpc>
                <a:spcPct val="100000"/>
              </a:lnSpc>
              <a:spcBef>
                <a:spcPts val="0"/>
              </a:spcBef>
              <a:spcAft>
                <a:spcPts val="0"/>
              </a:spcAft>
              <a:buClr>
                <a:schemeClr val="dk1"/>
              </a:buClr>
              <a:buSzPts val="1800"/>
              <a:buFont typeface="Calibri"/>
              <a:buAutoNum type="arabicPeriod"/>
            </a:pPr>
            <a:r>
              <a:rPr b="0" i="0" lang="en-US" sz="1800" u="none">
                <a:solidFill>
                  <a:schemeClr val="dk1"/>
                </a:solidFill>
                <a:latin typeface="Content"/>
                <a:ea typeface="Content"/>
                <a:cs typeface="Content"/>
                <a:sym typeface="Content"/>
              </a:rPr>
              <a:t>A small change in the data can cause a large change in the structure of the decision tree causing instability.</a:t>
            </a:r>
            <a:endParaRPr/>
          </a:p>
          <a:p>
            <a:pPr indent="-114300" lvl="0" marL="0" marR="0" rtl="0" algn="l">
              <a:lnSpc>
                <a:spcPct val="100000"/>
              </a:lnSpc>
              <a:spcBef>
                <a:spcPts val="0"/>
              </a:spcBef>
              <a:spcAft>
                <a:spcPts val="0"/>
              </a:spcAft>
              <a:buClr>
                <a:schemeClr val="dk1"/>
              </a:buClr>
              <a:buSzPts val="1800"/>
              <a:buFont typeface="Calibri"/>
              <a:buAutoNum type="arabicPeriod"/>
            </a:pPr>
            <a:r>
              <a:rPr b="0" i="0" lang="en-US" sz="1800" u="none">
                <a:solidFill>
                  <a:schemeClr val="dk1"/>
                </a:solidFill>
                <a:latin typeface="Content"/>
                <a:ea typeface="Content"/>
                <a:cs typeface="Content"/>
                <a:sym typeface="Content"/>
              </a:rPr>
              <a:t>For a Decision tree sometimes calculation can go far more complex compared to other algorithms.</a:t>
            </a:r>
            <a:endParaRPr/>
          </a:p>
          <a:p>
            <a:pPr indent="-114300" lvl="0" marL="0" marR="0" rtl="0" algn="l">
              <a:lnSpc>
                <a:spcPct val="100000"/>
              </a:lnSpc>
              <a:spcBef>
                <a:spcPts val="0"/>
              </a:spcBef>
              <a:spcAft>
                <a:spcPts val="0"/>
              </a:spcAft>
              <a:buClr>
                <a:schemeClr val="dk1"/>
              </a:buClr>
              <a:buSzPts val="1800"/>
              <a:buFont typeface="Calibri"/>
              <a:buAutoNum type="arabicPeriod"/>
            </a:pPr>
            <a:r>
              <a:rPr b="0" i="0" lang="en-US" sz="1800" u="none">
                <a:solidFill>
                  <a:schemeClr val="dk1"/>
                </a:solidFill>
                <a:latin typeface="Content"/>
                <a:ea typeface="Content"/>
                <a:cs typeface="Content"/>
                <a:sym typeface="Content"/>
              </a:rPr>
              <a:t>Decision tree often involves higher time to train the model.</a:t>
            </a:r>
            <a:endParaRPr/>
          </a:p>
          <a:p>
            <a:pPr indent="-114300" lvl="0" marL="0" marR="0" rtl="0" algn="l">
              <a:lnSpc>
                <a:spcPct val="100000"/>
              </a:lnSpc>
              <a:spcBef>
                <a:spcPts val="0"/>
              </a:spcBef>
              <a:spcAft>
                <a:spcPts val="0"/>
              </a:spcAft>
              <a:buClr>
                <a:schemeClr val="dk1"/>
              </a:buClr>
              <a:buSzPts val="1800"/>
              <a:buFont typeface="Calibri"/>
              <a:buAutoNum type="arabicPeriod"/>
            </a:pPr>
            <a:r>
              <a:rPr b="0" i="0" lang="en-US" sz="1800" u="none">
                <a:solidFill>
                  <a:schemeClr val="dk1"/>
                </a:solidFill>
                <a:latin typeface="Content"/>
                <a:ea typeface="Content"/>
                <a:cs typeface="Content"/>
                <a:sym typeface="Content"/>
              </a:rPr>
              <a:t>Decision tree training is relatively expensive as complexity and time taken is more.</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187"/>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Questions</a:t>
            </a:r>
            <a:br>
              <a:rPr b="0" i="0" lang="en-US" sz="4800" u="none">
                <a:solidFill>
                  <a:srgbClr val="404040"/>
                </a:solidFill>
                <a:latin typeface="Calibri"/>
                <a:ea typeface="Calibri"/>
                <a:cs typeface="Calibri"/>
                <a:sym typeface="Calibri"/>
              </a:rPr>
            </a:br>
            <a:endParaRPr/>
          </a:p>
        </p:txBody>
      </p:sp>
      <p:sp>
        <p:nvSpPr>
          <p:cNvPr id="1164" name="Google Shape;1164;p187"/>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457200" lvl="0" marL="457200" marR="0" rtl="0" algn="l">
              <a:lnSpc>
                <a:spcPct val="90000"/>
              </a:lnSpc>
              <a:spcBef>
                <a:spcPts val="0"/>
              </a:spcBef>
              <a:spcAft>
                <a:spcPts val="0"/>
              </a:spcAft>
              <a:buClr>
                <a:schemeClr val="accent1"/>
              </a:buClr>
              <a:buSzPts val="2000"/>
              <a:buFont typeface="Calibri"/>
              <a:buAutoNum type="arabicPeriod"/>
            </a:pPr>
            <a:r>
              <a:rPr b="0" i="0" lang="en-US" sz="2000" u="none">
                <a:solidFill>
                  <a:srgbClr val="404040"/>
                </a:solidFill>
                <a:latin typeface="Calibri"/>
                <a:ea typeface="Calibri"/>
                <a:cs typeface="Calibri"/>
                <a:sym typeface="Calibri"/>
              </a:rPr>
              <a:t>Is the approach we used in our example greedy? Explain for the same.</a:t>
            </a:r>
            <a:endParaRPr/>
          </a:p>
          <a:p>
            <a:pPr indent="-457200" lvl="0" marL="457200" marR="0" rtl="0" algn="l">
              <a:lnSpc>
                <a:spcPct val="90000"/>
              </a:lnSpc>
              <a:spcBef>
                <a:spcPts val="1400"/>
              </a:spcBef>
              <a:spcAft>
                <a:spcPts val="0"/>
              </a:spcAft>
              <a:buClr>
                <a:schemeClr val="accent1"/>
              </a:buClr>
              <a:buSzPts val="2000"/>
              <a:buFont typeface="Calibri"/>
              <a:buAutoNum type="arabicPeriod"/>
            </a:pPr>
            <a:r>
              <a:rPr b="0" i="0" lang="en-US" sz="2000" u="none">
                <a:solidFill>
                  <a:srgbClr val="404040"/>
                </a:solidFill>
                <a:latin typeface="Calibri"/>
                <a:ea typeface="Calibri"/>
                <a:cs typeface="Calibri"/>
                <a:sym typeface="Calibri"/>
              </a:rPr>
              <a:t>Can we use the pruning method as explained by Group 1 to improve the time complexity of the algorithm?</a:t>
            </a:r>
            <a:endParaRPr/>
          </a:p>
          <a:p>
            <a:pPr indent="-457200" lvl="0" marL="457200" marR="0" rtl="0" algn="l">
              <a:lnSpc>
                <a:spcPct val="90000"/>
              </a:lnSpc>
              <a:spcBef>
                <a:spcPts val="1400"/>
              </a:spcBef>
              <a:spcAft>
                <a:spcPts val="0"/>
              </a:spcAft>
              <a:buClr>
                <a:schemeClr val="accent1"/>
              </a:buClr>
              <a:buSzPts val="2000"/>
              <a:buFont typeface="Calibri"/>
              <a:buAutoNum type="arabicPeriod"/>
            </a:pPr>
            <a:r>
              <a:rPr b="0" i="0" lang="en-US" sz="2000" u="none">
                <a:solidFill>
                  <a:srgbClr val="404040"/>
                </a:solidFill>
                <a:latin typeface="Calibri"/>
                <a:ea typeface="Calibri"/>
                <a:cs typeface="Calibri"/>
                <a:sym typeface="Calibri"/>
              </a:rPr>
              <a:t>In the process of finding the optimal threshold split why don’t we use regular definite split instead of drawing lines between the pair of data points?</a:t>
            </a:r>
            <a:endParaRPr/>
          </a:p>
          <a:p>
            <a:pPr indent="-457200" lvl="0" marL="457200" marR="0" rtl="0" algn="l">
              <a:lnSpc>
                <a:spcPct val="90000"/>
              </a:lnSpc>
              <a:spcBef>
                <a:spcPts val="1400"/>
              </a:spcBef>
              <a:spcAft>
                <a:spcPts val="0"/>
              </a:spcAft>
              <a:buClr>
                <a:schemeClr val="accent1"/>
              </a:buClr>
              <a:buSzPts val="2000"/>
              <a:buFont typeface="Calibri"/>
              <a:buAutoNum type="arabicPeriod"/>
            </a:pPr>
            <a:r>
              <a:rPr b="0" i="0" lang="en-US" sz="2000" u="none">
                <a:solidFill>
                  <a:srgbClr val="404040"/>
                </a:solidFill>
                <a:latin typeface="Calibri"/>
                <a:ea typeface="Calibri"/>
                <a:cs typeface="Calibri"/>
                <a:sym typeface="Calibri"/>
              </a:rPr>
              <a:t>Why overfitting the data is not good?</a:t>
            </a:r>
            <a:endParaRPr/>
          </a:p>
          <a:p>
            <a:pPr indent="-330200" lvl="0" marL="457200" marR="0" rtl="0" algn="l">
              <a:lnSpc>
                <a:spcPct val="90000"/>
              </a:lnSpc>
              <a:spcBef>
                <a:spcPts val="1400"/>
              </a:spcBef>
              <a:spcAft>
                <a:spcPts val="0"/>
              </a:spcAft>
              <a:buClr>
                <a:schemeClr val="accent1"/>
              </a:buClr>
              <a:buSzPts val="2000"/>
              <a:buFont typeface="Calibri"/>
              <a:buNone/>
            </a:pPr>
            <a:r>
              <a:t/>
            </a:r>
            <a:endParaRPr b="0" i="0" sz="2000" u="none">
              <a:solidFill>
                <a:srgbClr val="404040"/>
              </a:solidFill>
              <a:latin typeface="Calibri"/>
              <a:ea typeface="Calibri"/>
              <a:cs typeface="Calibri"/>
              <a:sym typeface="Calibri"/>
            </a:endParaRPr>
          </a:p>
          <a:p>
            <a:pPr indent="-330200" lvl="0" marL="457200" marR="0" rtl="0" algn="l">
              <a:lnSpc>
                <a:spcPct val="90000"/>
              </a:lnSpc>
              <a:spcBef>
                <a:spcPts val="1400"/>
              </a:spcBef>
              <a:spcAft>
                <a:spcPts val="0"/>
              </a:spcAft>
              <a:buClr>
                <a:schemeClr val="accent1"/>
              </a:buClr>
              <a:buSzPts val="2000"/>
              <a:buFont typeface="Calibri"/>
              <a:buNone/>
            </a:pPr>
            <a:r>
              <a:t/>
            </a:r>
            <a:endParaRPr b="0" i="0" sz="2000" u="none">
              <a:solidFill>
                <a:srgbClr val="404040"/>
              </a:solidFill>
              <a:latin typeface="Calibri"/>
              <a:ea typeface="Calibri"/>
              <a:cs typeface="Calibri"/>
              <a:sym typeface="Calibri"/>
            </a:endParaRPr>
          </a:p>
          <a:p>
            <a:pPr indent="0" lvl="0" marL="90488" marR="0" rtl="0" algn="l">
              <a:lnSpc>
                <a:spcPct val="90000"/>
              </a:lnSpc>
              <a:spcBef>
                <a:spcPts val="1400"/>
              </a:spcBef>
              <a:spcAft>
                <a:spcPts val="0"/>
              </a:spcAft>
              <a:buClr>
                <a:schemeClr val="accent1"/>
              </a:buClr>
              <a:buSzPts val="2000"/>
              <a:buFont typeface="Calibri"/>
              <a:buNone/>
            </a:pPr>
            <a:r>
              <a:t/>
            </a:r>
            <a:endParaRPr b="0" i="0" sz="2000" u="none">
              <a:solidFill>
                <a:srgbClr val="40404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Google Shape;400;p35"/>
          <p:cNvPicPr preferRelativeResize="0"/>
          <p:nvPr/>
        </p:nvPicPr>
        <p:blipFill rotWithShape="1">
          <a:blip r:embed="rId3">
            <a:alphaModFix/>
          </a:blip>
          <a:srcRect b="0" l="0" r="0" t="0"/>
          <a:stretch/>
        </p:blipFill>
        <p:spPr>
          <a:xfrm>
            <a:off x="0" y="836612"/>
            <a:ext cx="9144000" cy="51435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88"/>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Bibliography	</a:t>
            </a:r>
            <a:endParaRPr/>
          </a:p>
        </p:txBody>
      </p:sp>
      <p:sp>
        <p:nvSpPr>
          <p:cNvPr id="1170" name="Google Shape;1170;p188"/>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127000" lvl="0" marL="90487" marR="0" rtl="0" algn="l">
              <a:lnSpc>
                <a:spcPct val="90000"/>
              </a:lnSpc>
              <a:spcBef>
                <a:spcPts val="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We will like to thank Clint Sir for giving us this opportunity</a:t>
            </a:r>
            <a:endParaRPr/>
          </a:p>
          <a:p>
            <a:pPr indent="-127000" lvl="0" marL="90487" marR="0" rtl="0" algn="l">
              <a:lnSpc>
                <a:spcPct val="90000"/>
              </a:lnSpc>
              <a:spcBef>
                <a:spcPts val="140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We will like to thank Rich Caruana for her slides.</a:t>
            </a:r>
            <a:endParaRPr/>
          </a:p>
          <a:p>
            <a:pPr indent="-127000" lvl="0" marL="90487" marR="0" rtl="0" algn="l">
              <a:lnSpc>
                <a:spcPct val="90000"/>
              </a:lnSpc>
              <a:spcBef>
                <a:spcPts val="1400"/>
              </a:spcBef>
              <a:spcAft>
                <a:spcPts val="0"/>
              </a:spcAft>
              <a:buClr>
                <a:schemeClr val="accent1"/>
              </a:buClr>
              <a:buSzPts val="2000"/>
              <a:buFont typeface="Calibri"/>
              <a:buChar char=" "/>
            </a:pPr>
            <a:r>
              <a:rPr b="0" i="0" lang="en-US" sz="2000" u="none">
                <a:solidFill>
                  <a:srgbClr val="404040"/>
                </a:solidFill>
                <a:latin typeface="Calibri"/>
                <a:ea typeface="Calibri"/>
                <a:cs typeface="Calibri"/>
                <a:sym typeface="Calibri"/>
              </a:rPr>
              <a:t>We will also like to thank Josh Starmer for his awesome knowledge about the topic and sharing it with through his youtube channel. We took snapshots from his video to make our presentation more expressive.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189"/>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References</a:t>
            </a:r>
            <a:endParaRPr/>
          </a:p>
        </p:txBody>
      </p:sp>
      <p:sp>
        <p:nvSpPr>
          <p:cNvPr id="1176" name="Google Shape;1176;p189"/>
          <p:cNvSpPr txBox="1"/>
          <p:nvPr/>
        </p:nvSpPr>
        <p:spPr>
          <a:xfrm>
            <a:off x="822325" y="1844675"/>
            <a:ext cx="7421562" cy="175418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1" lang="en-US" sz="1800" u="sng">
                <a:solidFill>
                  <a:schemeClr val="hlink"/>
                </a:solidFill>
                <a:latin typeface="Calibri"/>
                <a:ea typeface="Calibri"/>
                <a:cs typeface="Calibri"/>
                <a:sym typeface="Calibri"/>
                <a:hlinkClick r:id="rId3"/>
              </a:rPr>
              <a:t>https://www.saedsayad.com/decision_tree_reg.htm#targetText=Decision%20Tree%20%2D%20Regression,decision%20tree%20is%20incrementally%20developed.&amp;targetText=Decision%20trees%20can%20handle%20both%20categorical%20and%20numerical%20data.</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sng">
                <a:solidFill>
                  <a:schemeClr val="hlink"/>
                </a:solidFill>
                <a:latin typeface="Calibri"/>
                <a:ea typeface="Calibri"/>
                <a:cs typeface="Calibri"/>
                <a:sym typeface="Calibri"/>
                <a:hlinkClick r:id="rId4"/>
              </a:rPr>
              <a:t>https://towardsdatascience.com/https-medium-com-lorrli-classification-and-regression-analysis-with-decision-trees-c43cdbc58054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p3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id="410" name="Google Shape;410;p3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Outline</a:t>
            </a:r>
            <a:endParaRPr/>
          </a:p>
        </p:txBody>
      </p:sp>
      <p:sp>
        <p:nvSpPr>
          <p:cNvPr id="148" name="Google Shape;148;p20"/>
          <p:cNvSpPr txBox="1"/>
          <p:nvPr>
            <p:ph idx="1" type="body"/>
          </p:nvPr>
        </p:nvSpPr>
        <p:spPr>
          <a:xfrm>
            <a:off x="990600" y="1844675"/>
            <a:ext cx="7772400" cy="4114800"/>
          </a:xfrm>
          <a:prstGeom prst="rect">
            <a:avLst/>
          </a:prstGeom>
          <a:noFill/>
          <a:ln>
            <a:noFill/>
          </a:ln>
        </p:spPr>
        <p:txBody>
          <a:bodyPr anchorCtr="0" anchor="t" bIns="45700" lIns="0" spcFirstLastPara="1" rIns="0" wrap="square" tIns="45700">
            <a:noAutofit/>
          </a:bodyPr>
          <a:lstStyle/>
          <a:p>
            <a:pPr indent="-127000" lvl="0" marL="90487" marR="0" rtl="0" algn="l">
              <a:lnSpc>
                <a:spcPct val="90000"/>
              </a:lnSpc>
              <a:spcBef>
                <a:spcPts val="0"/>
              </a:spcBef>
              <a:spcAft>
                <a:spcPts val="0"/>
              </a:spcAft>
              <a:buClr>
                <a:schemeClr val="accent1"/>
              </a:buClr>
              <a:buSzPts val="2000"/>
              <a:buFont typeface="Calibri"/>
              <a:buChar char=" "/>
            </a:pPr>
            <a:r>
              <a:rPr b="0" i="0" lang="en-US" sz="2000" u="none" cap="none" strike="noStrike">
                <a:solidFill>
                  <a:srgbClr val="404040"/>
                </a:solidFill>
                <a:latin typeface="Calibri"/>
                <a:ea typeface="Calibri"/>
                <a:cs typeface="Calibri"/>
                <a:sym typeface="Calibri"/>
              </a:rPr>
              <a:t>Tree-based Methods</a:t>
            </a:r>
            <a:endParaRPr/>
          </a:p>
          <a:p>
            <a:pPr indent="-127000"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94A088"/>
                </a:solidFill>
                <a:latin typeface="Calibri"/>
                <a:ea typeface="Calibri"/>
                <a:cs typeface="Calibri"/>
                <a:sym typeface="Calibri"/>
              </a:rPr>
              <a:t>Decision Trees</a:t>
            </a:r>
            <a:endParaRPr/>
          </a:p>
          <a:p>
            <a:pPr indent="-127000"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94A088"/>
                </a:solidFill>
                <a:latin typeface="Calibri"/>
                <a:ea typeface="Calibri"/>
                <a:cs typeface="Calibri"/>
                <a:sym typeface="Calibri"/>
              </a:rPr>
              <a:t>Regression Trees</a:t>
            </a:r>
            <a:endParaRPr/>
          </a:p>
          <a:p>
            <a:pPr indent="-127000" lvl="0" marL="90487" marR="0" rtl="0" algn="l">
              <a:lnSpc>
                <a:spcPct val="90000"/>
              </a:lnSpc>
              <a:spcBef>
                <a:spcPts val="1400"/>
              </a:spcBef>
              <a:spcAft>
                <a:spcPts val="0"/>
              </a:spcAft>
              <a:buClr>
                <a:schemeClr val="accent1"/>
              </a:buClr>
              <a:buSzPts val="2000"/>
              <a:buFont typeface="Calibri"/>
              <a:buChar char=" "/>
            </a:pPr>
            <a:r>
              <a:rPr b="0" i="0" lang="en-US" sz="2000" u="none" cap="none" strike="noStrike">
                <a:solidFill>
                  <a:srgbClr val="94A088"/>
                </a:solidFill>
                <a:latin typeface="Calibri"/>
                <a:ea typeface="Calibri"/>
                <a:cs typeface="Calibri"/>
                <a:sym typeface="Calibri"/>
              </a:rPr>
              <a:t>Advantages and Disadvantages of using tree-based methods</a:t>
            </a:r>
            <a:endParaRPr/>
          </a:p>
          <a:p>
            <a:pPr indent="0" lvl="0" marL="90488" marR="0" rtl="0" algn="l">
              <a:lnSpc>
                <a:spcPct val="90000"/>
              </a:lnSpc>
              <a:spcBef>
                <a:spcPts val="1400"/>
              </a:spcBef>
              <a:spcAft>
                <a:spcPts val="0"/>
              </a:spcAft>
              <a:buClr>
                <a:schemeClr val="accent1"/>
              </a:buClr>
              <a:buSzPts val="2000"/>
              <a:buFont typeface="Calibri"/>
              <a:buNone/>
            </a:pPr>
            <a:r>
              <a:t/>
            </a:r>
            <a:endParaRPr b="0" i="0" sz="2000" u="none">
              <a:solidFill>
                <a:srgbClr val="94A088"/>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id="415" name="Google Shape;415;p3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Google Shape;420;p3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pic>
        <p:nvPicPr>
          <p:cNvPr id="425" name="Google Shape;425;p4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Google Shape;430;p4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4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id="440" name="Google Shape;440;p4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Google Shape;445;p4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id="450" name="Google Shape;450;p4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4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pic>
        <p:nvPicPr>
          <p:cNvPr id="460" name="Google Shape;460;p4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Tree-based Methods</a:t>
            </a:r>
            <a:endParaRPr/>
          </a:p>
        </p:txBody>
      </p:sp>
      <p:pic>
        <p:nvPicPr>
          <p:cNvPr id="154" name="Google Shape;154;p21"/>
          <p:cNvPicPr preferRelativeResize="0"/>
          <p:nvPr/>
        </p:nvPicPr>
        <p:blipFill rotWithShape="1">
          <a:blip r:embed="rId3">
            <a:alphaModFix/>
          </a:blip>
          <a:srcRect b="0" l="0" r="0" t="0"/>
          <a:stretch/>
        </p:blipFill>
        <p:spPr>
          <a:xfrm>
            <a:off x="2143125" y="1844675"/>
            <a:ext cx="4445000" cy="3810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pic>
        <p:nvPicPr>
          <p:cNvPr id="465" name="Google Shape;465;p4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pic>
        <p:nvPicPr>
          <p:cNvPr id="470" name="Google Shape;470;p4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id="475" name="Google Shape;475;p5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pic>
        <p:nvPicPr>
          <p:cNvPr id="480" name="Google Shape;480;p5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pic>
        <p:nvPicPr>
          <p:cNvPr id="485" name="Google Shape;485;p5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pic>
        <p:nvPicPr>
          <p:cNvPr id="490" name="Google Shape;490;p5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pic>
        <p:nvPicPr>
          <p:cNvPr id="495" name="Google Shape;495;p5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pic>
        <p:nvPicPr>
          <p:cNvPr id="500" name="Google Shape;500;p5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pic>
        <p:nvPicPr>
          <p:cNvPr id="505" name="Google Shape;505;p5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pic>
        <p:nvPicPr>
          <p:cNvPr id="510" name="Google Shape;510;p5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Basic Idea	</a:t>
            </a:r>
            <a:endParaRPr/>
          </a:p>
        </p:txBody>
      </p:sp>
      <p:sp>
        <p:nvSpPr>
          <p:cNvPr id="160" name="Google Shape;160;p22"/>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0" i="0" lang="en-US" sz="2000" u="none">
                <a:solidFill>
                  <a:srgbClr val="404040"/>
                </a:solidFill>
                <a:latin typeface="Calibri"/>
                <a:ea typeface="Calibri"/>
                <a:cs typeface="Calibri"/>
                <a:sym typeface="Calibri"/>
              </a:rPr>
              <a:t>Segment the predictor space into sub-regions and we learn from the training set the value to predict as the mean or mode or median of the respond variable of the training examples that are in that segment.</a:t>
            </a:r>
            <a:endParaRPr/>
          </a:p>
          <a:p>
            <a:pPr indent="0" lvl="0" marL="90488" marR="0" rtl="0" algn="l">
              <a:lnSpc>
                <a:spcPct val="90000"/>
              </a:lnSpc>
              <a:spcBef>
                <a:spcPts val="1400"/>
              </a:spcBef>
              <a:spcAft>
                <a:spcPts val="0"/>
              </a:spcAft>
              <a:buClr>
                <a:schemeClr val="accent1"/>
              </a:buClr>
              <a:buSzPts val="2000"/>
              <a:buFont typeface="Calibri"/>
              <a:buNone/>
            </a:pPr>
            <a:r>
              <a:t/>
            </a:r>
            <a:endParaRPr b="0" i="0" sz="2000" u="none">
              <a:solidFill>
                <a:srgbClr val="40404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pic>
        <p:nvPicPr>
          <p:cNvPr id="515" name="Google Shape;515;p5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pic>
        <p:nvPicPr>
          <p:cNvPr id="520" name="Google Shape;520;p5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pic>
        <p:nvPicPr>
          <p:cNvPr id="525" name="Google Shape;525;p6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id="530" name="Google Shape;530;p6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pic>
        <p:nvPicPr>
          <p:cNvPr id="535" name="Google Shape;535;p6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pic>
        <p:nvPicPr>
          <p:cNvPr id="540" name="Google Shape;540;p6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pic>
        <p:nvPicPr>
          <p:cNvPr id="545" name="Google Shape;545;p6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pic>
        <p:nvPicPr>
          <p:cNvPr id="550" name="Google Shape;550;p6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id="555" name="Google Shape;555;p6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Google Shape;560;p6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grpSp>
        <p:nvGrpSpPr>
          <p:cNvPr id="165" name="Google Shape;165;p23"/>
          <p:cNvGrpSpPr/>
          <p:nvPr/>
        </p:nvGrpSpPr>
        <p:grpSpPr>
          <a:xfrm>
            <a:off x="931862" y="743711"/>
            <a:ext cx="7206298" cy="5320538"/>
            <a:chOff x="1046688" y="466422"/>
            <a:chExt cx="7206421" cy="5321491"/>
          </a:xfrm>
        </p:grpSpPr>
        <p:grpSp>
          <p:nvGrpSpPr>
            <p:cNvPr id="166" name="Google Shape;166;p23"/>
            <p:cNvGrpSpPr/>
            <p:nvPr/>
          </p:nvGrpSpPr>
          <p:grpSpPr>
            <a:xfrm>
              <a:off x="1046688" y="470424"/>
              <a:ext cx="4793272" cy="2706688"/>
              <a:chOff x="1174750" y="611187"/>
              <a:chExt cx="4793272" cy="2706688"/>
            </a:xfrm>
          </p:grpSpPr>
          <p:grpSp>
            <p:nvGrpSpPr>
              <p:cNvPr id="167" name="Google Shape;167;p23"/>
              <p:cNvGrpSpPr/>
              <p:nvPr/>
            </p:nvGrpSpPr>
            <p:grpSpPr>
              <a:xfrm>
                <a:off x="3435350" y="2178050"/>
                <a:ext cx="1600200" cy="987425"/>
                <a:chOff x="1174750" y="904875"/>
                <a:chExt cx="1600200" cy="987425"/>
              </a:xfrm>
            </p:grpSpPr>
            <p:sp>
              <p:nvSpPr>
                <p:cNvPr id="168" name="Google Shape;168;p23"/>
                <p:cNvSpPr/>
                <p:nvPr/>
              </p:nvSpPr>
              <p:spPr>
                <a:xfrm>
                  <a:off x="1174750" y="9525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69" name="Google Shape;169;p23"/>
                <p:cNvSpPr/>
                <p:nvPr/>
              </p:nvSpPr>
              <p:spPr>
                <a:xfrm>
                  <a:off x="2009775" y="9048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0" name="Google Shape;170;p23"/>
                <p:cNvSpPr/>
                <p:nvPr/>
              </p:nvSpPr>
              <p:spPr>
                <a:xfrm>
                  <a:off x="1704975" y="1120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1" name="Google Shape;171;p23"/>
                <p:cNvSpPr/>
                <p:nvPr/>
              </p:nvSpPr>
              <p:spPr>
                <a:xfrm>
                  <a:off x="2368550" y="12954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2" name="Google Shape;172;p23"/>
                <p:cNvSpPr/>
                <p:nvPr/>
              </p:nvSpPr>
              <p:spPr>
                <a:xfrm>
                  <a:off x="1327150" y="12636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3" name="Google Shape;173;p23"/>
                <p:cNvSpPr/>
                <p:nvPr/>
              </p:nvSpPr>
              <p:spPr>
                <a:xfrm>
                  <a:off x="2003425" y="1501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4" name="Google Shape;174;p23"/>
                <p:cNvSpPr/>
                <p:nvPr/>
              </p:nvSpPr>
              <p:spPr>
                <a:xfrm>
                  <a:off x="1685925" y="16541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5" name="Google Shape;175;p23"/>
                <p:cNvSpPr/>
                <p:nvPr/>
              </p:nvSpPr>
              <p:spPr>
                <a:xfrm>
                  <a:off x="2520950" y="16065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nvGrpSpPr>
              <p:cNvPr id="176" name="Google Shape;176;p23"/>
              <p:cNvGrpSpPr/>
              <p:nvPr/>
            </p:nvGrpSpPr>
            <p:grpSpPr>
              <a:xfrm>
                <a:off x="1174750" y="611187"/>
                <a:ext cx="4793272" cy="2706688"/>
                <a:chOff x="1174750" y="611187"/>
                <a:chExt cx="4793272" cy="2706688"/>
              </a:xfrm>
            </p:grpSpPr>
            <p:grpSp>
              <p:nvGrpSpPr>
                <p:cNvPr id="177" name="Google Shape;177;p23"/>
                <p:cNvGrpSpPr/>
                <p:nvPr/>
              </p:nvGrpSpPr>
              <p:grpSpPr>
                <a:xfrm>
                  <a:off x="2089150" y="611187"/>
                  <a:ext cx="1600200" cy="987425"/>
                  <a:chOff x="1174750" y="904875"/>
                  <a:chExt cx="1600200" cy="987425"/>
                </a:xfrm>
              </p:grpSpPr>
              <p:sp>
                <p:nvSpPr>
                  <p:cNvPr id="178" name="Google Shape;178;p23"/>
                  <p:cNvSpPr/>
                  <p:nvPr/>
                </p:nvSpPr>
                <p:spPr>
                  <a:xfrm>
                    <a:off x="1174750" y="9525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79" name="Google Shape;179;p23"/>
                  <p:cNvSpPr/>
                  <p:nvPr/>
                </p:nvSpPr>
                <p:spPr>
                  <a:xfrm>
                    <a:off x="2009775" y="9048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0" name="Google Shape;180;p23"/>
                  <p:cNvSpPr/>
                  <p:nvPr/>
                </p:nvSpPr>
                <p:spPr>
                  <a:xfrm>
                    <a:off x="1704975" y="1120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1" name="Google Shape;181;p23"/>
                  <p:cNvSpPr/>
                  <p:nvPr/>
                </p:nvSpPr>
                <p:spPr>
                  <a:xfrm>
                    <a:off x="2368550" y="12954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2" name="Google Shape;182;p23"/>
                  <p:cNvSpPr/>
                  <p:nvPr/>
                </p:nvSpPr>
                <p:spPr>
                  <a:xfrm>
                    <a:off x="1327150" y="12636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3" name="Google Shape;183;p23"/>
                  <p:cNvSpPr/>
                  <p:nvPr/>
                </p:nvSpPr>
                <p:spPr>
                  <a:xfrm>
                    <a:off x="2003425" y="1501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4" name="Google Shape;184;p23"/>
                  <p:cNvSpPr/>
                  <p:nvPr/>
                </p:nvSpPr>
                <p:spPr>
                  <a:xfrm>
                    <a:off x="1685925" y="16541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5" name="Google Shape;185;p23"/>
                  <p:cNvSpPr/>
                  <p:nvPr/>
                </p:nvSpPr>
                <p:spPr>
                  <a:xfrm>
                    <a:off x="2520950" y="16065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nvGrpSpPr>
                <p:cNvPr id="186" name="Google Shape;186;p23"/>
                <p:cNvGrpSpPr/>
                <p:nvPr/>
              </p:nvGrpSpPr>
              <p:grpSpPr>
                <a:xfrm>
                  <a:off x="1289050" y="2330450"/>
                  <a:ext cx="1600200" cy="987425"/>
                  <a:chOff x="1174750" y="904875"/>
                  <a:chExt cx="1600200" cy="987425"/>
                </a:xfrm>
              </p:grpSpPr>
              <p:sp>
                <p:nvSpPr>
                  <p:cNvPr id="187" name="Google Shape;187;p23"/>
                  <p:cNvSpPr/>
                  <p:nvPr/>
                </p:nvSpPr>
                <p:spPr>
                  <a:xfrm>
                    <a:off x="1174750" y="9525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8" name="Google Shape;188;p23"/>
                  <p:cNvSpPr/>
                  <p:nvPr/>
                </p:nvSpPr>
                <p:spPr>
                  <a:xfrm>
                    <a:off x="2009775" y="9048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89" name="Google Shape;189;p23"/>
                  <p:cNvSpPr/>
                  <p:nvPr/>
                </p:nvSpPr>
                <p:spPr>
                  <a:xfrm>
                    <a:off x="1704975" y="1120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90" name="Google Shape;190;p23"/>
                  <p:cNvSpPr/>
                  <p:nvPr/>
                </p:nvSpPr>
                <p:spPr>
                  <a:xfrm>
                    <a:off x="2368550" y="12954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91" name="Google Shape;191;p23"/>
                  <p:cNvSpPr/>
                  <p:nvPr/>
                </p:nvSpPr>
                <p:spPr>
                  <a:xfrm>
                    <a:off x="1327150" y="12636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92" name="Google Shape;192;p23"/>
                  <p:cNvSpPr/>
                  <p:nvPr/>
                </p:nvSpPr>
                <p:spPr>
                  <a:xfrm>
                    <a:off x="2003425" y="1501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93" name="Google Shape;193;p23"/>
                  <p:cNvSpPr/>
                  <p:nvPr/>
                </p:nvSpPr>
                <p:spPr>
                  <a:xfrm>
                    <a:off x="1685925" y="16541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94" name="Google Shape;194;p23"/>
                  <p:cNvSpPr/>
                  <p:nvPr/>
                </p:nvSpPr>
                <p:spPr>
                  <a:xfrm>
                    <a:off x="2520950" y="16065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nvGrpSpPr>
                <p:cNvPr id="195" name="Google Shape;195;p23"/>
                <p:cNvGrpSpPr/>
                <p:nvPr/>
              </p:nvGrpSpPr>
              <p:grpSpPr>
                <a:xfrm>
                  <a:off x="1174750" y="904875"/>
                  <a:ext cx="1600200" cy="987425"/>
                  <a:chOff x="1174750" y="904875"/>
                  <a:chExt cx="1600200" cy="987425"/>
                </a:xfrm>
              </p:grpSpPr>
              <p:sp>
                <p:nvSpPr>
                  <p:cNvPr id="196" name="Google Shape;196;p23"/>
                  <p:cNvSpPr/>
                  <p:nvPr/>
                </p:nvSpPr>
                <p:spPr>
                  <a:xfrm>
                    <a:off x="1174750" y="9525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97" name="Google Shape;197;p23"/>
                  <p:cNvSpPr/>
                  <p:nvPr/>
                </p:nvSpPr>
                <p:spPr>
                  <a:xfrm>
                    <a:off x="2009775" y="9048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98" name="Google Shape;198;p23"/>
                  <p:cNvSpPr/>
                  <p:nvPr/>
                </p:nvSpPr>
                <p:spPr>
                  <a:xfrm>
                    <a:off x="1704975" y="1120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99" name="Google Shape;199;p23"/>
                  <p:cNvSpPr/>
                  <p:nvPr/>
                </p:nvSpPr>
                <p:spPr>
                  <a:xfrm>
                    <a:off x="2368550" y="12954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00" name="Google Shape;200;p23"/>
                  <p:cNvSpPr/>
                  <p:nvPr/>
                </p:nvSpPr>
                <p:spPr>
                  <a:xfrm>
                    <a:off x="1327150" y="12636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01" name="Google Shape;201;p23"/>
                  <p:cNvSpPr/>
                  <p:nvPr/>
                </p:nvSpPr>
                <p:spPr>
                  <a:xfrm>
                    <a:off x="2003425" y="1501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02" name="Google Shape;202;p23"/>
                  <p:cNvSpPr/>
                  <p:nvPr/>
                </p:nvSpPr>
                <p:spPr>
                  <a:xfrm>
                    <a:off x="1685925" y="16541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03" name="Google Shape;203;p23"/>
                  <p:cNvSpPr/>
                  <p:nvPr/>
                </p:nvSpPr>
                <p:spPr>
                  <a:xfrm>
                    <a:off x="2520950" y="16065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nvGrpSpPr>
                <p:cNvPr id="204" name="Google Shape;204;p23"/>
                <p:cNvGrpSpPr/>
                <p:nvPr/>
              </p:nvGrpSpPr>
              <p:grpSpPr>
                <a:xfrm>
                  <a:off x="4367822" y="1616837"/>
                  <a:ext cx="1600200" cy="987425"/>
                  <a:chOff x="1174750" y="904875"/>
                  <a:chExt cx="1600200" cy="987425"/>
                </a:xfrm>
              </p:grpSpPr>
              <p:sp>
                <p:nvSpPr>
                  <p:cNvPr id="205" name="Google Shape;205;p23"/>
                  <p:cNvSpPr/>
                  <p:nvPr/>
                </p:nvSpPr>
                <p:spPr>
                  <a:xfrm>
                    <a:off x="1174750" y="9525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06" name="Google Shape;206;p23"/>
                  <p:cNvSpPr/>
                  <p:nvPr/>
                </p:nvSpPr>
                <p:spPr>
                  <a:xfrm>
                    <a:off x="2009775" y="9048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07" name="Google Shape;207;p23"/>
                  <p:cNvSpPr/>
                  <p:nvPr/>
                </p:nvSpPr>
                <p:spPr>
                  <a:xfrm>
                    <a:off x="1704975" y="1120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08" name="Google Shape;208;p23"/>
                  <p:cNvSpPr/>
                  <p:nvPr/>
                </p:nvSpPr>
                <p:spPr>
                  <a:xfrm>
                    <a:off x="2368550" y="12954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09" name="Google Shape;209;p23"/>
                  <p:cNvSpPr/>
                  <p:nvPr/>
                </p:nvSpPr>
                <p:spPr>
                  <a:xfrm>
                    <a:off x="1327150" y="12636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10" name="Google Shape;210;p23"/>
                  <p:cNvSpPr/>
                  <p:nvPr/>
                </p:nvSpPr>
                <p:spPr>
                  <a:xfrm>
                    <a:off x="2003425" y="1501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11" name="Google Shape;211;p23"/>
                  <p:cNvSpPr/>
                  <p:nvPr/>
                </p:nvSpPr>
                <p:spPr>
                  <a:xfrm>
                    <a:off x="1685925" y="16541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12" name="Google Shape;212;p23"/>
                  <p:cNvSpPr/>
                  <p:nvPr/>
                </p:nvSpPr>
                <p:spPr>
                  <a:xfrm>
                    <a:off x="2520950" y="16065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nvGrpSpPr>
                <p:cNvPr id="213" name="Google Shape;213;p23"/>
                <p:cNvGrpSpPr/>
                <p:nvPr/>
              </p:nvGrpSpPr>
              <p:grpSpPr>
                <a:xfrm>
                  <a:off x="2752725" y="2044700"/>
                  <a:ext cx="1600200" cy="987425"/>
                  <a:chOff x="1174750" y="904875"/>
                  <a:chExt cx="1600200" cy="987425"/>
                </a:xfrm>
              </p:grpSpPr>
              <p:sp>
                <p:nvSpPr>
                  <p:cNvPr id="214" name="Google Shape;214;p23"/>
                  <p:cNvSpPr/>
                  <p:nvPr/>
                </p:nvSpPr>
                <p:spPr>
                  <a:xfrm>
                    <a:off x="1174750" y="9525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15" name="Google Shape;215;p23"/>
                  <p:cNvSpPr/>
                  <p:nvPr/>
                </p:nvSpPr>
                <p:spPr>
                  <a:xfrm>
                    <a:off x="2009775" y="9048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16" name="Google Shape;216;p23"/>
                  <p:cNvSpPr/>
                  <p:nvPr/>
                </p:nvSpPr>
                <p:spPr>
                  <a:xfrm>
                    <a:off x="1704975" y="1120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17" name="Google Shape;217;p23"/>
                  <p:cNvSpPr/>
                  <p:nvPr/>
                </p:nvSpPr>
                <p:spPr>
                  <a:xfrm>
                    <a:off x="2368550" y="129540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18" name="Google Shape;218;p23"/>
                  <p:cNvSpPr/>
                  <p:nvPr/>
                </p:nvSpPr>
                <p:spPr>
                  <a:xfrm>
                    <a:off x="1327150" y="12636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19" name="Google Shape;219;p23"/>
                  <p:cNvSpPr/>
                  <p:nvPr/>
                </p:nvSpPr>
                <p:spPr>
                  <a:xfrm>
                    <a:off x="2003425" y="15017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20" name="Google Shape;220;p23"/>
                  <p:cNvSpPr/>
                  <p:nvPr/>
                </p:nvSpPr>
                <p:spPr>
                  <a:xfrm>
                    <a:off x="1685925" y="1654175"/>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21" name="Google Shape;221;p23"/>
                  <p:cNvSpPr/>
                  <p:nvPr/>
                </p:nvSpPr>
                <p:spPr>
                  <a:xfrm>
                    <a:off x="2520950" y="16065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grpSp>
        <p:grpSp>
          <p:nvGrpSpPr>
            <p:cNvPr id="222" name="Google Shape;222;p23"/>
            <p:cNvGrpSpPr/>
            <p:nvPr/>
          </p:nvGrpSpPr>
          <p:grpSpPr>
            <a:xfrm>
              <a:off x="1838864" y="2504375"/>
              <a:ext cx="3654487" cy="3283538"/>
              <a:chOff x="1816560" y="2813604"/>
              <a:chExt cx="3654487" cy="3283538"/>
            </a:xfrm>
          </p:grpSpPr>
          <p:grpSp>
            <p:nvGrpSpPr>
              <p:cNvPr id="223" name="Google Shape;223;p23"/>
              <p:cNvGrpSpPr/>
              <p:nvPr/>
            </p:nvGrpSpPr>
            <p:grpSpPr>
              <a:xfrm>
                <a:off x="3108807" y="3264535"/>
                <a:ext cx="1465288" cy="1606838"/>
                <a:chOff x="2123541" y="4009803"/>
                <a:chExt cx="1465288" cy="1606838"/>
              </a:xfrm>
            </p:grpSpPr>
            <p:grpSp>
              <p:nvGrpSpPr>
                <p:cNvPr id="224" name="Google Shape;224;p23"/>
                <p:cNvGrpSpPr/>
                <p:nvPr/>
              </p:nvGrpSpPr>
              <p:grpSpPr>
                <a:xfrm>
                  <a:off x="2123541" y="4009803"/>
                  <a:ext cx="963629" cy="978075"/>
                  <a:chOff x="2123541" y="4009803"/>
                  <a:chExt cx="963629" cy="978075"/>
                </a:xfrm>
              </p:grpSpPr>
              <p:sp>
                <p:nvSpPr>
                  <p:cNvPr id="225" name="Google Shape;225;p23"/>
                  <p:cNvSpPr txBox="1"/>
                  <p:nvPr/>
                </p:nvSpPr>
                <p:spPr>
                  <a:xfrm>
                    <a:off x="2123541" y="4179696"/>
                    <a:ext cx="201616"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26" name="Google Shape;226;p23"/>
                  <p:cNvSpPr txBox="1"/>
                  <p:nvPr/>
                </p:nvSpPr>
                <p:spPr>
                  <a:xfrm>
                    <a:off x="2275944" y="4332124"/>
                    <a:ext cx="201616"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27" name="Google Shape;227;p23"/>
                  <p:cNvSpPr txBox="1"/>
                  <p:nvPr/>
                </p:nvSpPr>
                <p:spPr>
                  <a:xfrm>
                    <a:off x="2715689" y="4009803"/>
                    <a:ext cx="201615"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28" name="Google Shape;228;p23"/>
                  <p:cNvSpPr txBox="1"/>
                  <p:nvPr/>
                </p:nvSpPr>
                <p:spPr>
                  <a:xfrm>
                    <a:off x="2580749" y="4352764"/>
                    <a:ext cx="201616"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29" name="Google Shape;229;p23"/>
                  <p:cNvSpPr txBox="1"/>
                  <p:nvPr/>
                </p:nvSpPr>
                <p:spPr>
                  <a:xfrm>
                    <a:off x="2175930" y="4789405"/>
                    <a:ext cx="201615"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30" name="Google Shape;230;p23"/>
                  <p:cNvSpPr txBox="1"/>
                  <p:nvPr/>
                </p:nvSpPr>
                <p:spPr>
                  <a:xfrm>
                    <a:off x="2885554" y="4543298"/>
                    <a:ext cx="201616"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31" name="Google Shape;231;p23"/>
                <p:cNvGrpSpPr/>
                <p:nvPr/>
              </p:nvGrpSpPr>
              <p:grpSpPr>
                <a:xfrm>
                  <a:off x="2625200" y="4638566"/>
                  <a:ext cx="963629" cy="978075"/>
                  <a:chOff x="2123550" y="4009916"/>
                  <a:chExt cx="963629" cy="978075"/>
                </a:xfrm>
              </p:grpSpPr>
              <p:sp>
                <p:nvSpPr>
                  <p:cNvPr id="232" name="Google Shape;232;p23"/>
                  <p:cNvSpPr txBox="1"/>
                  <p:nvPr/>
                </p:nvSpPr>
                <p:spPr>
                  <a:xfrm>
                    <a:off x="2123550" y="4179809"/>
                    <a:ext cx="201616"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33" name="Google Shape;233;p23"/>
                  <p:cNvSpPr txBox="1"/>
                  <p:nvPr/>
                </p:nvSpPr>
                <p:spPr>
                  <a:xfrm>
                    <a:off x="2275953" y="4332237"/>
                    <a:ext cx="201616"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34" name="Google Shape;234;p23"/>
                  <p:cNvSpPr txBox="1"/>
                  <p:nvPr/>
                </p:nvSpPr>
                <p:spPr>
                  <a:xfrm>
                    <a:off x="2715698" y="4009916"/>
                    <a:ext cx="201615"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35" name="Google Shape;235;p23"/>
                  <p:cNvSpPr txBox="1"/>
                  <p:nvPr/>
                </p:nvSpPr>
                <p:spPr>
                  <a:xfrm>
                    <a:off x="2580758" y="4352877"/>
                    <a:ext cx="201616"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36" name="Google Shape;236;p23"/>
                  <p:cNvSpPr txBox="1"/>
                  <p:nvPr/>
                </p:nvSpPr>
                <p:spPr>
                  <a:xfrm>
                    <a:off x="2175939" y="4789518"/>
                    <a:ext cx="201615"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37" name="Google Shape;237;p23"/>
                  <p:cNvSpPr txBox="1"/>
                  <p:nvPr/>
                </p:nvSpPr>
                <p:spPr>
                  <a:xfrm>
                    <a:off x="2885563" y="4543411"/>
                    <a:ext cx="201616"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grpSp>
            <p:nvGrpSpPr>
              <p:cNvPr id="238" name="Google Shape;238;p23"/>
              <p:cNvGrpSpPr/>
              <p:nvPr/>
            </p:nvGrpSpPr>
            <p:grpSpPr>
              <a:xfrm>
                <a:off x="4005760" y="4490304"/>
                <a:ext cx="1465287" cy="1606838"/>
                <a:chOff x="2124047" y="4009927"/>
                <a:chExt cx="1465287" cy="1606838"/>
              </a:xfrm>
            </p:grpSpPr>
            <p:grpSp>
              <p:nvGrpSpPr>
                <p:cNvPr id="239" name="Google Shape;239;p23"/>
                <p:cNvGrpSpPr/>
                <p:nvPr/>
              </p:nvGrpSpPr>
              <p:grpSpPr>
                <a:xfrm>
                  <a:off x="2124047" y="4009927"/>
                  <a:ext cx="963628" cy="978075"/>
                  <a:chOff x="2124047" y="4009927"/>
                  <a:chExt cx="963628" cy="978075"/>
                </a:xfrm>
              </p:grpSpPr>
              <p:sp>
                <p:nvSpPr>
                  <p:cNvPr id="240" name="Google Shape;240;p23"/>
                  <p:cNvSpPr txBox="1"/>
                  <p:nvPr/>
                </p:nvSpPr>
                <p:spPr>
                  <a:xfrm>
                    <a:off x="2124047" y="4179820"/>
                    <a:ext cx="201615"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41" name="Google Shape;241;p23"/>
                  <p:cNvSpPr txBox="1"/>
                  <p:nvPr/>
                </p:nvSpPr>
                <p:spPr>
                  <a:xfrm>
                    <a:off x="2276450" y="4332248"/>
                    <a:ext cx="201615"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42" name="Google Shape;242;p23"/>
                  <p:cNvSpPr txBox="1"/>
                  <p:nvPr/>
                </p:nvSpPr>
                <p:spPr>
                  <a:xfrm>
                    <a:off x="2716194" y="4009927"/>
                    <a:ext cx="201616"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43" name="Google Shape;243;p23"/>
                  <p:cNvSpPr txBox="1"/>
                  <p:nvPr/>
                </p:nvSpPr>
                <p:spPr>
                  <a:xfrm>
                    <a:off x="2581255" y="4352888"/>
                    <a:ext cx="201615"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44" name="Google Shape;244;p23"/>
                  <p:cNvSpPr txBox="1"/>
                  <p:nvPr/>
                </p:nvSpPr>
                <p:spPr>
                  <a:xfrm>
                    <a:off x="2176435" y="4789529"/>
                    <a:ext cx="201616"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45" name="Google Shape;245;p23"/>
                  <p:cNvSpPr txBox="1"/>
                  <p:nvPr/>
                </p:nvSpPr>
                <p:spPr>
                  <a:xfrm>
                    <a:off x="2886060" y="4543422"/>
                    <a:ext cx="201615"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46" name="Google Shape;246;p23"/>
                <p:cNvGrpSpPr/>
                <p:nvPr/>
              </p:nvGrpSpPr>
              <p:grpSpPr>
                <a:xfrm>
                  <a:off x="2625706" y="4638690"/>
                  <a:ext cx="963628" cy="978075"/>
                  <a:chOff x="2124056" y="4010040"/>
                  <a:chExt cx="963628" cy="978075"/>
                </a:xfrm>
              </p:grpSpPr>
              <p:sp>
                <p:nvSpPr>
                  <p:cNvPr id="247" name="Google Shape;247;p23"/>
                  <p:cNvSpPr txBox="1"/>
                  <p:nvPr/>
                </p:nvSpPr>
                <p:spPr>
                  <a:xfrm>
                    <a:off x="2124056" y="4179933"/>
                    <a:ext cx="201615"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48" name="Google Shape;248;p23"/>
                  <p:cNvSpPr txBox="1"/>
                  <p:nvPr/>
                </p:nvSpPr>
                <p:spPr>
                  <a:xfrm>
                    <a:off x="2276459" y="4332361"/>
                    <a:ext cx="201615"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49" name="Google Shape;249;p23"/>
                  <p:cNvSpPr txBox="1"/>
                  <p:nvPr/>
                </p:nvSpPr>
                <p:spPr>
                  <a:xfrm>
                    <a:off x="2716203" y="4010040"/>
                    <a:ext cx="201616"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50" name="Google Shape;250;p23"/>
                  <p:cNvSpPr txBox="1"/>
                  <p:nvPr/>
                </p:nvSpPr>
                <p:spPr>
                  <a:xfrm>
                    <a:off x="2581264" y="4353001"/>
                    <a:ext cx="201615"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51" name="Google Shape;251;p23"/>
                  <p:cNvSpPr txBox="1"/>
                  <p:nvPr/>
                </p:nvSpPr>
                <p:spPr>
                  <a:xfrm>
                    <a:off x="2176444" y="4789642"/>
                    <a:ext cx="201616"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52" name="Google Shape;252;p23"/>
                  <p:cNvSpPr txBox="1"/>
                  <p:nvPr/>
                </p:nvSpPr>
                <p:spPr>
                  <a:xfrm>
                    <a:off x="2886069" y="4543535"/>
                    <a:ext cx="201615"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grpSp>
            <p:nvGrpSpPr>
              <p:cNvPr id="253" name="Google Shape;253;p23"/>
              <p:cNvGrpSpPr/>
              <p:nvPr/>
            </p:nvGrpSpPr>
            <p:grpSpPr>
              <a:xfrm>
                <a:off x="2119778" y="4010793"/>
                <a:ext cx="1468462" cy="1605251"/>
                <a:chOff x="2119778" y="4010793"/>
                <a:chExt cx="1468462" cy="1605251"/>
              </a:xfrm>
            </p:grpSpPr>
            <p:grpSp>
              <p:nvGrpSpPr>
                <p:cNvPr id="254" name="Google Shape;254;p23"/>
                <p:cNvGrpSpPr/>
                <p:nvPr/>
              </p:nvGrpSpPr>
              <p:grpSpPr>
                <a:xfrm>
                  <a:off x="2119778" y="4010793"/>
                  <a:ext cx="966803" cy="973312"/>
                  <a:chOff x="2119778" y="4010793"/>
                  <a:chExt cx="966803" cy="973312"/>
                </a:xfrm>
              </p:grpSpPr>
              <p:sp>
                <p:nvSpPr>
                  <p:cNvPr id="255" name="Google Shape;255;p23"/>
                  <p:cNvSpPr txBox="1"/>
                  <p:nvPr/>
                </p:nvSpPr>
                <p:spPr>
                  <a:xfrm>
                    <a:off x="2119778" y="4179098"/>
                    <a:ext cx="201615"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56" name="Google Shape;256;p23"/>
                  <p:cNvSpPr txBox="1"/>
                  <p:nvPr/>
                </p:nvSpPr>
                <p:spPr>
                  <a:xfrm>
                    <a:off x="2272180" y="4331525"/>
                    <a:ext cx="201615"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57" name="Google Shape;257;p23"/>
                  <p:cNvSpPr txBox="1"/>
                  <p:nvPr/>
                </p:nvSpPr>
                <p:spPr>
                  <a:xfrm>
                    <a:off x="2711925" y="4010793"/>
                    <a:ext cx="204791"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58" name="Google Shape;258;p23"/>
                  <p:cNvSpPr txBox="1"/>
                  <p:nvPr/>
                </p:nvSpPr>
                <p:spPr>
                  <a:xfrm>
                    <a:off x="2576986" y="4353754"/>
                    <a:ext cx="201615"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59" name="Google Shape;259;p23"/>
                  <p:cNvSpPr txBox="1"/>
                  <p:nvPr/>
                </p:nvSpPr>
                <p:spPr>
                  <a:xfrm>
                    <a:off x="2172166" y="4788807"/>
                    <a:ext cx="201616" cy="195298"/>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0" name="Google Shape;260;p23"/>
                  <p:cNvSpPr txBox="1"/>
                  <p:nvPr/>
                </p:nvSpPr>
                <p:spPr>
                  <a:xfrm>
                    <a:off x="2884966" y="4544289"/>
                    <a:ext cx="201615"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61" name="Google Shape;261;p23"/>
                <p:cNvGrpSpPr/>
                <p:nvPr/>
              </p:nvGrpSpPr>
              <p:grpSpPr>
                <a:xfrm>
                  <a:off x="2621437" y="4639556"/>
                  <a:ext cx="966803" cy="976488"/>
                  <a:chOff x="2119787" y="4010906"/>
                  <a:chExt cx="966803" cy="976488"/>
                </a:xfrm>
              </p:grpSpPr>
              <p:sp>
                <p:nvSpPr>
                  <p:cNvPr id="262" name="Google Shape;262;p23"/>
                  <p:cNvSpPr txBox="1"/>
                  <p:nvPr/>
                </p:nvSpPr>
                <p:spPr>
                  <a:xfrm>
                    <a:off x="2119787" y="4179211"/>
                    <a:ext cx="201615"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3" name="Google Shape;263;p23"/>
                  <p:cNvSpPr txBox="1"/>
                  <p:nvPr/>
                </p:nvSpPr>
                <p:spPr>
                  <a:xfrm>
                    <a:off x="2272189" y="4331638"/>
                    <a:ext cx="201615"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4" name="Google Shape;264;p23"/>
                  <p:cNvSpPr txBox="1"/>
                  <p:nvPr/>
                </p:nvSpPr>
                <p:spPr>
                  <a:xfrm>
                    <a:off x="2711934" y="4010906"/>
                    <a:ext cx="204791"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5" name="Google Shape;265;p23"/>
                  <p:cNvSpPr txBox="1"/>
                  <p:nvPr/>
                </p:nvSpPr>
                <p:spPr>
                  <a:xfrm>
                    <a:off x="2576995" y="4353867"/>
                    <a:ext cx="201615"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6" name="Google Shape;266;p23"/>
                  <p:cNvSpPr txBox="1"/>
                  <p:nvPr/>
                </p:nvSpPr>
                <p:spPr>
                  <a:xfrm>
                    <a:off x="2172175" y="4788920"/>
                    <a:ext cx="201616"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67" name="Google Shape;267;p23"/>
                  <p:cNvSpPr txBox="1"/>
                  <p:nvPr/>
                </p:nvSpPr>
                <p:spPr>
                  <a:xfrm>
                    <a:off x="2884975" y="4544402"/>
                    <a:ext cx="201615"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grpSp>
            <p:nvGrpSpPr>
              <p:cNvPr id="268" name="Google Shape;268;p23"/>
              <p:cNvGrpSpPr/>
              <p:nvPr/>
            </p:nvGrpSpPr>
            <p:grpSpPr>
              <a:xfrm>
                <a:off x="1816560" y="2813604"/>
                <a:ext cx="1465288" cy="1606839"/>
                <a:chOff x="2123519" y="4010579"/>
                <a:chExt cx="1465288" cy="1606839"/>
              </a:xfrm>
            </p:grpSpPr>
            <p:grpSp>
              <p:nvGrpSpPr>
                <p:cNvPr id="269" name="Google Shape;269;p23"/>
                <p:cNvGrpSpPr/>
                <p:nvPr/>
              </p:nvGrpSpPr>
              <p:grpSpPr>
                <a:xfrm>
                  <a:off x="2123519" y="4010579"/>
                  <a:ext cx="963629" cy="978076"/>
                  <a:chOff x="2123519" y="4010579"/>
                  <a:chExt cx="963629" cy="978076"/>
                </a:xfrm>
              </p:grpSpPr>
              <p:sp>
                <p:nvSpPr>
                  <p:cNvPr id="270" name="Google Shape;270;p23"/>
                  <p:cNvSpPr txBox="1"/>
                  <p:nvPr/>
                </p:nvSpPr>
                <p:spPr>
                  <a:xfrm>
                    <a:off x="2123519" y="4180472"/>
                    <a:ext cx="201616"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1" name="Google Shape;271;p23"/>
                  <p:cNvSpPr txBox="1"/>
                  <p:nvPr/>
                </p:nvSpPr>
                <p:spPr>
                  <a:xfrm>
                    <a:off x="2275922" y="4332900"/>
                    <a:ext cx="201616"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2" name="Google Shape;272;p23"/>
                  <p:cNvSpPr txBox="1"/>
                  <p:nvPr/>
                </p:nvSpPr>
                <p:spPr>
                  <a:xfrm>
                    <a:off x="2715667" y="4010579"/>
                    <a:ext cx="201615"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3" name="Google Shape;273;p23"/>
                  <p:cNvSpPr txBox="1"/>
                  <p:nvPr/>
                </p:nvSpPr>
                <p:spPr>
                  <a:xfrm>
                    <a:off x="2580727" y="4353540"/>
                    <a:ext cx="201616"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4" name="Google Shape;274;p23"/>
                  <p:cNvSpPr txBox="1"/>
                  <p:nvPr/>
                </p:nvSpPr>
                <p:spPr>
                  <a:xfrm>
                    <a:off x="2175908" y="4790182"/>
                    <a:ext cx="201615"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5" name="Google Shape;275;p23"/>
                  <p:cNvSpPr txBox="1"/>
                  <p:nvPr/>
                </p:nvSpPr>
                <p:spPr>
                  <a:xfrm>
                    <a:off x="2885532" y="4544075"/>
                    <a:ext cx="201616"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276" name="Google Shape;276;p23"/>
                <p:cNvGrpSpPr/>
                <p:nvPr/>
              </p:nvGrpSpPr>
              <p:grpSpPr>
                <a:xfrm>
                  <a:off x="2625178" y="4639342"/>
                  <a:ext cx="963629" cy="978076"/>
                  <a:chOff x="2123528" y="4010692"/>
                  <a:chExt cx="963629" cy="978076"/>
                </a:xfrm>
              </p:grpSpPr>
              <p:sp>
                <p:nvSpPr>
                  <p:cNvPr id="277" name="Google Shape;277;p23"/>
                  <p:cNvSpPr txBox="1"/>
                  <p:nvPr/>
                </p:nvSpPr>
                <p:spPr>
                  <a:xfrm>
                    <a:off x="2123528" y="4180585"/>
                    <a:ext cx="201616"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8" name="Google Shape;278;p23"/>
                  <p:cNvSpPr txBox="1"/>
                  <p:nvPr/>
                </p:nvSpPr>
                <p:spPr>
                  <a:xfrm>
                    <a:off x="2275931" y="4333013"/>
                    <a:ext cx="201616"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79" name="Google Shape;279;p23"/>
                  <p:cNvSpPr txBox="1"/>
                  <p:nvPr/>
                </p:nvSpPr>
                <p:spPr>
                  <a:xfrm>
                    <a:off x="2715676" y="4010692"/>
                    <a:ext cx="201615" cy="198474"/>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80" name="Google Shape;280;p23"/>
                  <p:cNvSpPr txBox="1"/>
                  <p:nvPr/>
                </p:nvSpPr>
                <p:spPr>
                  <a:xfrm>
                    <a:off x="2580736" y="4353653"/>
                    <a:ext cx="201616"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81" name="Google Shape;281;p23"/>
                  <p:cNvSpPr txBox="1"/>
                  <p:nvPr/>
                </p:nvSpPr>
                <p:spPr>
                  <a:xfrm>
                    <a:off x="2175917" y="4790295"/>
                    <a:ext cx="201615" cy="198473"/>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82" name="Google Shape;282;p23"/>
                  <p:cNvSpPr txBox="1"/>
                  <p:nvPr/>
                </p:nvSpPr>
                <p:spPr>
                  <a:xfrm>
                    <a:off x="2885541" y="4544188"/>
                    <a:ext cx="201616" cy="200061"/>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grpSp>
        <p:grpSp>
          <p:nvGrpSpPr>
            <p:cNvPr id="283" name="Google Shape;283;p23"/>
            <p:cNvGrpSpPr/>
            <p:nvPr/>
          </p:nvGrpSpPr>
          <p:grpSpPr>
            <a:xfrm>
              <a:off x="4491811" y="466422"/>
              <a:ext cx="3761298" cy="5133752"/>
              <a:chOff x="4554174" y="862328"/>
              <a:chExt cx="3761298" cy="5133752"/>
            </a:xfrm>
          </p:grpSpPr>
          <p:grpSp>
            <p:nvGrpSpPr>
              <p:cNvPr id="284" name="Google Shape;284;p23"/>
              <p:cNvGrpSpPr/>
              <p:nvPr/>
            </p:nvGrpSpPr>
            <p:grpSpPr>
              <a:xfrm>
                <a:off x="4956517" y="862328"/>
                <a:ext cx="2511596" cy="2286410"/>
                <a:chOff x="4956517" y="862328"/>
                <a:chExt cx="2511596" cy="2286410"/>
              </a:xfrm>
            </p:grpSpPr>
            <p:pic>
              <p:nvPicPr>
                <p:cNvPr id="285" name="Google Shape;285;p23"/>
                <p:cNvPicPr preferRelativeResize="0"/>
                <p:nvPr/>
              </p:nvPicPr>
              <p:blipFill rotWithShape="1">
                <a:blip r:embed="rId3">
                  <a:alphaModFix/>
                </a:blip>
                <a:srcRect b="0" l="0" r="0" t="0"/>
                <a:stretch/>
              </p:blipFill>
              <p:spPr>
                <a:xfrm>
                  <a:off x="6517121" y="1051338"/>
                  <a:ext cx="615707" cy="682874"/>
                </a:xfrm>
                <a:prstGeom prst="rect">
                  <a:avLst/>
                </a:prstGeom>
                <a:noFill/>
                <a:ln>
                  <a:noFill/>
                </a:ln>
              </p:spPr>
            </p:pic>
            <p:pic>
              <p:nvPicPr>
                <p:cNvPr id="286" name="Google Shape;286;p23"/>
                <p:cNvPicPr preferRelativeResize="0"/>
                <p:nvPr/>
              </p:nvPicPr>
              <p:blipFill rotWithShape="1">
                <a:blip r:embed="rId4">
                  <a:alphaModFix/>
                </a:blip>
                <a:srcRect b="0" l="0" r="0" t="0"/>
                <a:stretch/>
              </p:blipFill>
              <p:spPr>
                <a:xfrm>
                  <a:off x="4956517" y="862328"/>
                  <a:ext cx="2511596" cy="2286410"/>
                </a:xfrm>
                <a:prstGeom prst="rect">
                  <a:avLst/>
                </a:prstGeom>
                <a:noFill/>
                <a:ln>
                  <a:noFill/>
                </a:ln>
              </p:spPr>
            </p:pic>
          </p:grpSp>
          <p:grpSp>
            <p:nvGrpSpPr>
              <p:cNvPr id="287" name="Google Shape;287;p23"/>
              <p:cNvGrpSpPr/>
              <p:nvPr/>
            </p:nvGrpSpPr>
            <p:grpSpPr>
              <a:xfrm>
                <a:off x="4554174" y="2953630"/>
                <a:ext cx="2511596" cy="2286410"/>
                <a:chOff x="4956301" y="864099"/>
                <a:chExt cx="2511596" cy="2286410"/>
              </a:xfrm>
            </p:grpSpPr>
            <p:pic>
              <p:nvPicPr>
                <p:cNvPr id="288" name="Google Shape;288;p23"/>
                <p:cNvPicPr preferRelativeResize="0"/>
                <p:nvPr/>
              </p:nvPicPr>
              <p:blipFill rotWithShape="1">
                <a:blip r:embed="rId5">
                  <a:alphaModFix/>
                </a:blip>
                <a:srcRect b="0" l="0" r="0" t="0"/>
                <a:stretch/>
              </p:blipFill>
              <p:spPr>
                <a:xfrm>
                  <a:off x="6516905" y="1047012"/>
                  <a:ext cx="615707" cy="688971"/>
                </a:xfrm>
                <a:prstGeom prst="rect">
                  <a:avLst/>
                </a:prstGeom>
                <a:noFill/>
                <a:ln>
                  <a:noFill/>
                </a:ln>
              </p:spPr>
            </p:pic>
            <p:pic>
              <p:nvPicPr>
                <p:cNvPr id="289" name="Google Shape;289;p23"/>
                <p:cNvPicPr preferRelativeResize="0"/>
                <p:nvPr/>
              </p:nvPicPr>
              <p:blipFill rotWithShape="1">
                <a:blip r:embed="rId6">
                  <a:alphaModFix/>
                </a:blip>
                <a:srcRect b="0" l="0" r="0" t="0"/>
                <a:stretch/>
              </p:blipFill>
              <p:spPr>
                <a:xfrm>
                  <a:off x="4956301" y="864099"/>
                  <a:ext cx="2511596" cy="2286410"/>
                </a:xfrm>
                <a:prstGeom prst="rect">
                  <a:avLst/>
                </a:prstGeom>
                <a:noFill/>
                <a:ln>
                  <a:noFill/>
                </a:ln>
              </p:spPr>
            </p:pic>
          </p:grpSp>
          <p:grpSp>
            <p:nvGrpSpPr>
              <p:cNvPr id="290" name="Google Shape;290;p23"/>
              <p:cNvGrpSpPr/>
              <p:nvPr/>
            </p:nvGrpSpPr>
            <p:grpSpPr>
              <a:xfrm>
                <a:off x="5803876" y="3709670"/>
                <a:ext cx="2511596" cy="2286410"/>
                <a:chOff x="4960425" y="864331"/>
                <a:chExt cx="2511596" cy="2286410"/>
              </a:xfrm>
            </p:grpSpPr>
            <p:pic>
              <p:nvPicPr>
                <p:cNvPr id="291" name="Google Shape;291;p23"/>
                <p:cNvPicPr preferRelativeResize="0"/>
                <p:nvPr/>
              </p:nvPicPr>
              <p:blipFill rotWithShape="1">
                <a:blip r:embed="rId7">
                  <a:alphaModFix/>
                </a:blip>
                <a:srcRect b="0" l="0" r="0" t="0"/>
                <a:stretch/>
              </p:blipFill>
              <p:spPr>
                <a:xfrm>
                  <a:off x="6521028" y="1047243"/>
                  <a:ext cx="609611" cy="688971"/>
                </a:xfrm>
                <a:prstGeom prst="rect">
                  <a:avLst/>
                </a:prstGeom>
                <a:noFill/>
                <a:ln>
                  <a:noFill/>
                </a:ln>
              </p:spPr>
            </p:pic>
            <p:pic>
              <p:nvPicPr>
                <p:cNvPr id="292" name="Google Shape;292;p23"/>
                <p:cNvPicPr preferRelativeResize="0"/>
                <p:nvPr/>
              </p:nvPicPr>
              <p:blipFill rotWithShape="1">
                <a:blip r:embed="rId8">
                  <a:alphaModFix/>
                </a:blip>
                <a:srcRect b="0" l="0" r="0" t="0"/>
                <a:stretch/>
              </p:blipFill>
              <p:spPr>
                <a:xfrm>
                  <a:off x="4960425" y="864331"/>
                  <a:ext cx="2511596" cy="2286410"/>
                </a:xfrm>
                <a:prstGeom prst="rect">
                  <a:avLst/>
                </a:prstGeom>
                <a:noFill/>
                <a:ln>
                  <a:noFill/>
                </a:ln>
              </p:spPr>
            </p:pic>
          </p:grpSp>
        </p:grpSp>
      </p:grpSp>
      <p:cxnSp>
        <p:nvCxnSpPr>
          <p:cNvPr id="293" name="Google Shape;293;p23"/>
          <p:cNvCxnSpPr/>
          <p:nvPr/>
        </p:nvCxnSpPr>
        <p:spPr>
          <a:xfrm>
            <a:off x="857250" y="6113462"/>
            <a:ext cx="7761287" cy="0"/>
          </a:xfrm>
          <a:prstGeom prst="straightConnector1">
            <a:avLst/>
          </a:prstGeom>
          <a:noFill/>
          <a:ln cap="flat" cmpd="sng" w="15875">
            <a:solidFill>
              <a:schemeClr val="accent1"/>
            </a:solidFill>
            <a:prstDash val="solid"/>
            <a:miter lim="800000"/>
            <a:headEnd len="med" w="med" type="none"/>
            <a:tailEnd len="med" w="med" type="stealth"/>
          </a:ln>
        </p:spPr>
      </p:cxnSp>
      <p:cxnSp>
        <p:nvCxnSpPr>
          <p:cNvPr id="294" name="Google Shape;294;p23"/>
          <p:cNvCxnSpPr/>
          <p:nvPr/>
        </p:nvCxnSpPr>
        <p:spPr>
          <a:xfrm rot="10800000">
            <a:off x="931862" y="396875"/>
            <a:ext cx="0" cy="5700712"/>
          </a:xfrm>
          <a:prstGeom prst="straightConnector1">
            <a:avLst/>
          </a:prstGeom>
          <a:noFill/>
          <a:ln cap="flat" cmpd="sng" w="15875">
            <a:solidFill>
              <a:schemeClr val="accent1"/>
            </a:solidFill>
            <a:prstDash val="solid"/>
            <a:miter lim="800000"/>
            <a:headEnd len="med" w="med" type="none"/>
            <a:tailEnd len="med" w="med" type="stealth"/>
          </a:ln>
        </p:spPr>
      </p:cxnSp>
      <p:sp>
        <p:nvSpPr>
          <p:cNvPr id="295" name="Google Shape;295;p23"/>
          <p:cNvSpPr txBox="1"/>
          <p:nvPr/>
        </p:nvSpPr>
        <p:spPr>
          <a:xfrm>
            <a:off x="415925" y="396875"/>
            <a:ext cx="36353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x</a:t>
            </a:r>
            <a:r>
              <a:rPr b="0" baseline="-25000" i="0" lang="en-US" sz="1800" u="none">
                <a:solidFill>
                  <a:schemeClr val="dk1"/>
                </a:solidFill>
                <a:latin typeface="Calibri"/>
                <a:ea typeface="Calibri"/>
                <a:cs typeface="Calibri"/>
                <a:sym typeface="Calibri"/>
              </a:rPr>
              <a:t>2</a:t>
            </a:r>
            <a:endParaRPr/>
          </a:p>
        </p:txBody>
      </p:sp>
      <p:grpSp>
        <p:nvGrpSpPr>
          <p:cNvPr id="296" name="Google Shape;296;p23"/>
          <p:cNvGrpSpPr/>
          <p:nvPr/>
        </p:nvGrpSpPr>
        <p:grpSpPr>
          <a:xfrm>
            <a:off x="2673350" y="1758950"/>
            <a:ext cx="4143375" cy="3232150"/>
            <a:chOff x="2673350" y="1758950"/>
            <a:chExt cx="4143495" cy="3231578"/>
          </a:xfrm>
        </p:grpSpPr>
        <p:sp>
          <p:nvSpPr>
            <p:cNvPr id="297" name="Google Shape;297;p23"/>
            <p:cNvSpPr/>
            <p:nvPr/>
          </p:nvSpPr>
          <p:spPr>
            <a:xfrm>
              <a:off x="2673350" y="1758950"/>
              <a:ext cx="254000" cy="238125"/>
            </a:xfrm>
            <a:prstGeom prst="ellipse">
              <a:avLst/>
            </a:prstGeom>
            <a:gradFill>
              <a:gsLst>
                <a:gs pos="0">
                  <a:srgbClr val="F07B00"/>
                </a:gs>
                <a:gs pos="34000">
                  <a:srgbClr val="EE7B00"/>
                </a:gs>
                <a:gs pos="70000">
                  <a:srgbClr val="F77E00"/>
                </a:gs>
                <a:gs pos="100000">
                  <a:srgbClr val="EE8307"/>
                </a:gs>
              </a:gsLst>
              <a:path path="circle">
                <a:fillToRect b="50%" l="50%" r="50%" t="50%"/>
              </a:path>
              <a:tileRect/>
            </a:gradFill>
            <a:ln cap="flat" cmpd="sng" w="12700">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298" name="Google Shape;298;p23"/>
            <p:cNvSpPr txBox="1"/>
            <p:nvPr/>
          </p:nvSpPr>
          <p:spPr>
            <a:xfrm>
              <a:off x="3370283" y="4792126"/>
              <a:ext cx="201618" cy="198402"/>
            </a:xfrm>
            <a:prstGeom prst="rect">
              <a:avLst/>
            </a:prstGeom>
            <a:solidFill>
              <a:schemeClr val="accent2"/>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299" name="Google Shape;299;p23"/>
            <p:cNvSpPr/>
            <p:nvPr/>
          </p:nvSpPr>
          <p:spPr>
            <a:xfrm>
              <a:off x="6605702" y="3320774"/>
              <a:ext cx="211143" cy="211101"/>
            </a:xfrm>
            <a:prstGeom prst="diamond">
              <a:avLst/>
            </a:prstGeom>
            <a:solidFill>
              <a:srgbClr val="F79646"/>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grpSp>
      <p:grpSp>
        <p:nvGrpSpPr>
          <p:cNvPr id="300" name="Google Shape;300;p23"/>
          <p:cNvGrpSpPr/>
          <p:nvPr/>
        </p:nvGrpSpPr>
        <p:grpSpPr>
          <a:xfrm>
            <a:off x="1049337" y="447675"/>
            <a:ext cx="7777162" cy="3609975"/>
            <a:chOff x="1049532" y="448326"/>
            <a:chExt cx="7776359" cy="3609514"/>
          </a:xfrm>
        </p:grpSpPr>
        <p:sp>
          <p:nvSpPr>
            <p:cNvPr id="301" name="Google Shape;301;p23"/>
            <p:cNvSpPr txBox="1"/>
            <p:nvPr/>
          </p:nvSpPr>
          <p:spPr>
            <a:xfrm>
              <a:off x="7879410" y="709375"/>
              <a:ext cx="94648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Region1</a:t>
              </a:r>
              <a:endParaRPr/>
            </a:p>
          </p:txBody>
        </p:sp>
        <p:sp>
          <p:nvSpPr>
            <p:cNvPr id="302" name="Google Shape;302;p23"/>
            <p:cNvSpPr txBox="1"/>
            <p:nvPr/>
          </p:nvSpPr>
          <p:spPr>
            <a:xfrm>
              <a:off x="3434570" y="448326"/>
              <a:ext cx="94648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Region2</a:t>
              </a:r>
              <a:endParaRPr/>
            </a:p>
          </p:txBody>
        </p:sp>
        <p:sp>
          <p:nvSpPr>
            <p:cNvPr id="303" name="Google Shape;303;p23"/>
            <p:cNvSpPr txBox="1"/>
            <p:nvPr/>
          </p:nvSpPr>
          <p:spPr>
            <a:xfrm>
              <a:off x="1049532" y="3688508"/>
              <a:ext cx="94648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Region3</a:t>
              </a:r>
              <a:endParaRPr/>
            </a:p>
          </p:txBody>
        </p:sp>
      </p:grpSp>
      <p:grpSp>
        <p:nvGrpSpPr>
          <p:cNvPr id="304" name="Google Shape;304;p23"/>
          <p:cNvGrpSpPr/>
          <p:nvPr/>
        </p:nvGrpSpPr>
        <p:grpSpPr>
          <a:xfrm>
            <a:off x="4859337" y="160337"/>
            <a:ext cx="893762" cy="6348412"/>
            <a:chOff x="4859425" y="159766"/>
            <a:chExt cx="893920" cy="6348983"/>
          </a:xfrm>
        </p:grpSpPr>
        <p:cxnSp>
          <p:nvCxnSpPr>
            <p:cNvPr id="305" name="Google Shape;305;p23"/>
            <p:cNvCxnSpPr/>
            <p:nvPr/>
          </p:nvCxnSpPr>
          <p:spPr>
            <a:xfrm>
              <a:off x="4938814" y="159766"/>
              <a:ext cx="30167" cy="5937784"/>
            </a:xfrm>
            <a:prstGeom prst="straightConnector1">
              <a:avLst/>
            </a:prstGeom>
            <a:noFill/>
            <a:ln cap="flat" cmpd="sng" w="15875">
              <a:solidFill>
                <a:schemeClr val="dk1"/>
              </a:solidFill>
              <a:prstDash val="solid"/>
              <a:miter lim="800000"/>
              <a:headEnd len="med" w="med" type="none"/>
              <a:tailEnd len="med" w="med" type="none"/>
            </a:ln>
          </p:spPr>
        </p:cxnSp>
        <p:sp>
          <p:nvSpPr>
            <p:cNvPr id="306" name="Google Shape;306;p23"/>
            <p:cNvSpPr txBox="1"/>
            <p:nvPr/>
          </p:nvSpPr>
          <p:spPr>
            <a:xfrm>
              <a:off x="4859425" y="6139417"/>
              <a:ext cx="89392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x</a:t>
              </a:r>
              <a:r>
                <a:rPr b="0" baseline="-25000" i="0" lang="en-US" sz="1800" u="none">
                  <a:solidFill>
                    <a:schemeClr val="dk1"/>
                  </a:solidFill>
                  <a:latin typeface="Calibri"/>
                  <a:ea typeface="Calibri"/>
                  <a:cs typeface="Calibri"/>
                  <a:sym typeface="Calibri"/>
                </a:rPr>
                <a:t>1</a:t>
              </a:r>
              <a:r>
                <a:rPr b="0" baseline="30000" i="0" lang="en-US" sz="1800" u="none">
                  <a:solidFill>
                    <a:schemeClr val="dk1"/>
                  </a:solidFill>
                  <a:latin typeface="Calibri"/>
                  <a:ea typeface="Calibri"/>
                  <a:cs typeface="Calibri"/>
                  <a:sym typeface="Calibri"/>
                </a:rPr>
                <a:t>a</a:t>
              </a:r>
              <a:endParaRPr/>
            </a:p>
          </p:txBody>
        </p:sp>
      </p:grpSp>
      <p:grpSp>
        <p:nvGrpSpPr>
          <p:cNvPr id="307" name="Google Shape;307;p23"/>
          <p:cNvGrpSpPr/>
          <p:nvPr/>
        </p:nvGrpSpPr>
        <p:grpSpPr>
          <a:xfrm>
            <a:off x="190500" y="3225800"/>
            <a:ext cx="4783137" cy="368300"/>
            <a:chOff x="190833" y="3225301"/>
            <a:chExt cx="4783413" cy="369332"/>
          </a:xfrm>
        </p:grpSpPr>
        <p:cxnSp>
          <p:nvCxnSpPr>
            <p:cNvPr id="308" name="Google Shape;308;p23"/>
            <p:cNvCxnSpPr/>
            <p:nvPr/>
          </p:nvCxnSpPr>
          <p:spPr>
            <a:xfrm flipH="1" rot="10800000">
              <a:off x="932239" y="3363801"/>
              <a:ext cx="4042007" cy="30247"/>
            </a:xfrm>
            <a:prstGeom prst="straightConnector1">
              <a:avLst/>
            </a:prstGeom>
            <a:noFill/>
            <a:ln cap="flat" cmpd="sng" w="15875">
              <a:solidFill>
                <a:schemeClr val="dk1"/>
              </a:solidFill>
              <a:prstDash val="solid"/>
              <a:miter lim="800000"/>
              <a:headEnd len="med" w="med" type="none"/>
              <a:tailEnd len="med" w="med" type="none"/>
            </a:ln>
          </p:spPr>
        </p:cxnSp>
        <p:sp>
          <p:nvSpPr>
            <p:cNvPr id="309" name="Google Shape;309;p23"/>
            <p:cNvSpPr txBox="1"/>
            <p:nvPr/>
          </p:nvSpPr>
          <p:spPr>
            <a:xfrm>
              <a:off x="190833" y="3225301"/>
              <a:ext cx="89392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x</a:t>
              </a:r>
              <a:r>
                <a:rPr b="0" baseline="-25000" i="0" lang="en-US" sz="1800" u="none">
                  <a:solidFill>
                    <a:schemeClr val="dk1"/>
                  </a:solidFill>
                  <a:latin typeface="Calibri"/>
                  <a:ea typeface="Calibri"/>
                  <a:cs typeface="Calibri"/>
                  <a:sym typeface="Calibri"/>
                </a:rPr>
                <a:t>2</a:t>
              </a:r>
              <a:r>
                <a:rPr b="0" baseline="30000" i="0" lang="en-US" sz="1800" u="none">
                  <a:solidFill>
                    <a:schemeClr val="dk1"/>
                  </a:solidFill>
                  <a:latin typeface="Calibri"/>
                  <a:ea typeface="Calibri"/>
                  <a:cs typeface="Calibri"/>
                  <a:sym typeface="Calibri"/>
                </a:rPr>
                <a:t>a</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pic>
        <p:nvPicPr>
          <p:cNvPr id="565" name="Google Shape;565;p6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pic>
        <p:nvPicPr>
          <p:cNvPr id="570" name="Google Shape;570;p6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pic>
        <p:nvPicPr>
          <p:cNvPr id="575" name="Google Shape;575;p7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pic>
        <p:nvPicPr>
          <p:cNvPr id="580" name="Google Shape;580;p7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pic>
        <p:nvPicPr>
          <p:cNvPr id="585" name="Google Shape;585;p7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pic>
        <p:nvPicPr>
          <p:cNvPr id="590" name="Google Shape;590;p7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pic>
        <p:nvPicPr>
          <p:cNvPr id="595" name="Google Shape;595;p7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pic>
        <p:nvPicPr>
          <p:cNvPr id="600" name="Google Shape;600;p7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pic>
        <p:nvPicPr>
          <p:cNvPr id="605" name="Google Shape;605;p7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pic>
        <p:nvPicPr>
          <p:cNvPr id="610" name="Google Shape;610;p7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24"/>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Outline</a:t>
            </a:r>
            <a:endParaRPr/>
          </a:p>
        </p:txBody>
      </p:sp>
      <p:sp>
        <p:nvSpPr>
          <p:cNvPr id="315" name="Google Shape;315;p24"/>
          <p:cNvSpPr txBox="1"/>
          <p:nvPr>
            <p:ph idx="1" type="body"/>
          </p:nvPr>
        </p:nvSpPr>
        <p:spPr>
          <a:xfrm>
            <a:off x="990600" y="1844675"/>
            <a:ext cx="7772400" cy="4114800"/>
          </a:xfrm>
          <a:prstGeom prst="rect">
            <a:avLst/>
          </a:prstGeom>
          <a:noFill/>
          <a:ln>
            <a:noFill/>
          </a:ln>
        </p:spPr>
        <p:txBody>
          <a:bodyPr anchorCtr="0" anchor="t" bIns="45700" lIns="0" spcFirstLastPara="1" rIns="0" wrap="square" tIns="45700">
            <a:noAutofit/>
          </a:bodyPr>
          <a:lstStyle/>
          <a:p>
            <a:pPr indent="-127000" lvl="0" marL="90487" marR="0" rtl="0" algn="l">
              <a:lnSpc>
                <a:spcPct val="90000"/>
              </a:lnSpc>
              <a:spcBef>
                <a:spcPts val="0"/>
              </a:spcBef>
              <a:spcAft>
                <a:spcPts val="0"/>
              </a:spcAft>
              <a:buClr>
                <a:schemeClr val="accent1"/>
              </a:buClr>
              <a:buSzPts val="2000"/>
              <a:buFont typeface="Calibri"/>
              <a:buChar char=" "/>
            </a:pPr>
            <a:r>
              <a:rPr b="0" i="0" lang="en-US" sz="2000" u="none">
                <a:solidFill>
                  <a:srgbClr val="94A088"/>
                </a:solidFill>
                <a:latin typeface="Calibri"/>
                <a:ea typeface="Calibri"/>
                <a:cs typeface="Calibri"/>
                <a:sym typeface="Calibri"/>
              </a:rPr>
              <a:t>Tree-based Methods</a:t>
            </a:r>
            <a:endParaRPr/>
          </a:p>
          <a:p>
            <a:pPr indent="-127000" lvl="0" marL="90487" marR="0" rtl="0" algn="l">
              <a:lnSpc>
                <a:spcPct val="90000"/>
              </a:lnSpc>
              <a:spcBef>
                <a:spcPts val="1400"/>
              </a:spcBef>
              <a:spcAft>
                <a:spcPts val="0"/>
              </a:spcAft>
              <a:buClr>
                <a:schemeClr val="accent1"/>
              </a:buClr>
              <a:buSzPts val="2000"/>
              <a:buFont typeface="Calibri"/>
              <a:buChar char=" "/>
            </a:pPr>
            <a:r>
              <a:rPr b="0" i="0" lang="en-US" sz="2000" u="none">
                <a:solidFill>
                  <a:schemeClr val="dk1"/>
                </a:solidFill>
                <a:latin typeface="Calibri"/>
                <a:ea typeface="Calibri"/>
                <a:cs typeface="Calibri"/>
                <a:sym typeface="Calibri"/>
              </a:rPr>
              <a:t>Decision Trees</a:t>
            </a:r>
            <a:endParaRPr/>
          </a:p>
          <a:p>
            <a:pPr indent="-127000" lvl="0" marL="90487" marR="0" rtl="0" algn="l">
              <a:lnSpc>
                <a:spcPct val="90000"/>
              </a:lnSpc>
              <a:spcBef>
                <a:spcPts val="1400"/>
              </a:spcBef>
              <a:spcAft>
                <a:spcPts val="0"/>
              </a:spcAft>
              <a:buClr>
                <a:schemeClr val="accent1"/>
              </a:buClr>
              <a:buSzPts val="2000"/>
              <a:buFont typeface="Calibri"/>
              <a:buChar char=" "/>
            </a:pPr>
            <a:r>
              <a:rPr b="0" i="0" lang="en-US" sz="2000" u="none">
                <a:solidFill>
                  <a:srgbClr val="94A088"/>
                </a:solidFill>
                <a:latin typeface="Calibri"/>
                <a:ea typeface="Calibri"/>
                <a:cs typeface="Calibri"/>
                <a:sym typeface="Calibri"/>
              </a:rPr>
              <a:t>Regression Trees</a:t>
            </a:r>
            <a:endParaRPr/>
          </a:p>
          <a:p>
            <a:pPr indent="-127000" lvl="0" marL="90487" marR="0" rtl="0" algn="l">
              <a:lnSpc>
                <a:spcPct val="90000"/>
              </a:lnSpc>
              <a:spcBef>
                <a:spcPts val="1400"/>
              </a:spcBef>
              <a:spcAft>
                <a:spcPts val="0"/>
              </a:spcAft>
              <a:buClr>
                <a:schemeClr val="accent1"/>
              </a:buClr>
              <a:buSzPts val="2000"/>
              <a:buFont typeface="Calibri"/>
              <a:buChar char=" "/>
            </a:pPr>
            <a:r>
              <a:rPr b="0" i="0" lang="en-US" sz="2000" u="none">
                <a:solidFill>
                  <a:srgbClr val="94A088"/>
                </a:solidFill>
                <a:latin typeface="Calibri"/>
                <a:ea typeface="Calibri"/>
                <a:cs typeface="Calibri"/>
                <a:sym typeface="Calibri"/>
              </a:rPr>
              <a:t>Advantages and Disadvantages of using tree-based methods</a:t>
            </a:r>
            <a:endParaRPr/>
          </a:p>
          <a:p>
            <a:pPr indent="0" lvl="0" marL="90488" marR="0" rtl="0" algn="l">
              <a:lnSpc>
                <a:spcPct val="90000"/>
              </a:lnSpc>
              <a:spcBef>
                <a:spcPts val="1400"/>
              </a:spcBef>
              <a:spcAft>
                <a:spcPts val="0"/>
              </a:spcAft>
              <a:buClr>
                <a:schemeClr val="accent1"/>
              </a:buClr>
              <a:buSzPts val="2000"/>
              <a:buFont typeface="Calibri"/>
              <a:buNone/>
            </a:pPr>
            <a:r>
              <a:t/>
            </a:r>
            <a:endParaRPr b="0" i="0" sz="2000" u="none">
              <a:solidFill>
                <a:srgbClr val="94A088"/>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pic>
        <p:nvPicPr>
          <p:cNvPr id="615" name="Google Shape;615;p7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pic>
        <p:nvPicPr>
          <p:cNvPr id="620" name="Google Shape;620;p7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pic>
        <p:nvPicPr>
          <p:cNvPr id="625" name="Google Shape;625;p8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pic>
        <p:nvPicPr>
          <p:cNvPr id="630" name="Google Shape;630;p8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pic>
        <p:nvPicPr>
          <p:cNvPr id="635" name="Google Shape;635;p8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pic>
        <p:nvPicPr>
          <p:cNvPr id="640" name="Google Shape;640;p8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pic>
        <p:nvPicPr>
          <p:cNvPr id="645" name="Google Shape;645;p8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pic>
        <p:nvPicPr>
          <p:cNvPr id="650" name="Google Shape;650;p8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pic>
        <p:nvPicPr>
          <p:cNvPr id="655" name="Google Shape;655;p8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pic>
        <p:nvPicPr>
          <p:cNvPr id="660" name="Google Shape;660;p8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25"/>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Why Trees?</a:t>
            </a:r>
            <a:endParaRPr/>
          </a:p>
        </p:txBody>
      </p:sp>
      <p:sp>
        <p:nvSpPr>
          <p:cNvPr id="321" name="Google Shape;321;p25"/>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800"/>
              <a:buFont typeface="Calibri"/>
              <a:buNone/>
            </a:pPr>
            <a:r>
              <a:rPr b="0" i="0" lang="en-US" sz="2800" u="none">
                <a:solidFill>
                  <a:srgbClr val="404040"/>
                </a:solidFill>
                <a:latin typeface="Calibri"/>
                <a:ea typeface="Calibri"/>
                <a:cs typeface="Calibri"/>
                <a:sym typeface="Calibri"/>
              </a:rPr>
              <a:t>What would you do tonight? Decide amongst the following:</a:t>
            </a:r>
            <a:endParaRPr/>
          </a:p>
          <a:p>
            <a:pPr indent="0" lvl="0" marL="0" marR="0" rtl="0" algn="l">
              <a:lnSpc>
                <a:spcPct val="90000"/>
              </a:lnSpc>
              <a:spcBef>
                <a:spcPts val="1400"/>
              </a:spcBef>
              <a:spcAft>
                <a:spcPts val="0"/>
              </a:spcAft>
              <a:buClr>
                <a:schemeClr val="accent1"/>
              </a:buClr>
              <a:buSzPts val="2800"/>
              <a:buFont typeface="Calibri"/>
              <a:buNone/>
            </a:pPr>
            <a:r>
              <a:t/>
            </a:r>
            <a:endParaRPr b="0" i="0" sz="2800" u="none">
              <a:solidFill>
                <a:srgbClr val="404040"/>
              </a:solidFill>
              <a:latin typeface="Calibri"/>
              <a:ea typeface="Calibri"/>
              <a:cs typeface="Calibri"/>
              <a:sym typeface="Calibri"/>
            </a:endParaRPr>
          </a:p>
          <a:p>
            <a:pPr indent="0" lvl="0" marL="0" marR="0" rtl="0" algn="l">
              <a:lnSpc>
                <a:spcPct val="90000"/>
              </a:lnSpc>
              <a:spcBef>
                <a:spcPts val="1400"/>
              </a:spcBef>
              <a:spcAft>
                <a:spcPts val="0"/>
              </a:spcAft>
              <a:buClr>
                <a:schemeClr val="accent1"/>
              </a:buClr>
              <a:buSzPts val="2800"/>
              <a:buFont typeface="Calibri"/>
              <a:buNone/>
            </a:pPr>
            <a:r>
              <a:rPr b="0" i="0" lang="en-US" sz="2800" u="none">
                <a:solidFill>
                  <a:srgbClr val="404040"/>
                </a:solidFill>
                <a:latin typeface="Calibri"/>
                <a:ea typeface="Calibri"/>
                <a:cs typeface="Calibri"/>
                <a:sym typeface="Calibri"/>
              </a:rPr>
              <a:t> Finish homework</a:t>
            </a:r>
            <a:endParaRPr/>
          </a:p>
          <a:p>
            <a:pPr indent="-177800" lvl="0" marL="0" marR="0" rtl="0" algn="l">
              <a:lnSpc>
                <a:spcPct val="90000"/>
              </a:lnSpc>
              <a:spcBef>
                <a:spcPts val="2400"/>
              </a:spcBef>
              <a:spcAft>
                <a:spcPts val="0"/>
              </a:spcAft>
              <a:buClr>
                <a:schemeClr val="accent1"/>
              </a:buClr>
              <a:buSzPts val="2800"/>
              <a:buFont typeface="Calibri"/>
              <a:buChar char=" "/>
            </a:pPr>
            <a:r>
              <a:rPr b="0" i="0" lang="en-US" sz="2800" u="none">
                <a:solidFill>
                  <a:srgbClr val="404040"/>
                </a:solidFill>
                <a:latin typeface="Calibri"/>
                <a:ea typeface="Calibri"/>
                <a:cs typeface="Calibri"/>
                <a:sym typeface="Calibri"/>
              </a:rPr>
              <a:t>Go to a party </a:t>
            </a:r>
            <a:endParaRPr/>
          </a:p>
          <a:p>
            <a:pPr indent="-177800" lvl="0" marL="0" marR="0" rtl="0" algn="l">
              <a:lnSpc>
                <a:spcPct val="90000"/>
              </a:lnSpc>
              <a:spcBef>
                <a:spcPts val="2400"/>
              </a:spcBef>
              <a:spcAft>
                <a:spcPts val="0"/>
              </a:spcAft>
              <a:buClr>
                <a:schemeClr val="accent1"/>
              </a:buClr>
              <a:buSzPts val="2800"/>
              <a:buFont typeface="Calibri"/>
              <a:buChar char=" "/>
            </a:pPr>
            <a:r>
              <a:rPr b="0" i="0" lang="en-US" sz="2800" u="none">
                <a:solidFill>
                  <a:srgbClr val="404040"/>
                </a:solidFill>
                <a:latin typeface="Calibri"/>
                <a:ea typeface="Calibri"/>
                <a:cs typeface="Calibri"/>
                <a:sym typeface="Calibri"/>
              </a:rPr>
              <a:t>Read a book </a:t>
            </a:r>
            <a:endParaRPr/>
          </a:p>
          <a:p>
            <a:pPr indent="-177800" lvl="0" marL="0" marR="0" rtl="0" algn="l">
              <a:lnSpc>
                <a:spcPct val="90000"/>
              </a:lnSpc>
              <a:spcBef>
                <a:spcPts val="2400"/>
              </a:spcBef>
              <a:spcAft>
                <a:spcPts val="0"/>
              </a:spcAft>
              <a:buClr>
                <a:schemeClr val="accent1"/>
              </a:buClr>
              <a:buSzPts val="2800"/>
              <a:buFont typeface="Calibri"/>
              <a:buChar char=" "/>
            </a:pPr>
            <a:r>
              <a:rPr b="0" i="0" lang="en-US" sz="2800" u="none">
                <a:solidFill>
                  <a:srgbClr val="404040"/>
                </a:solidFill>
                <a:latin typeface="Calibri"/>
                <a:ea typeface="Calibri"/>
                <a:cs typeface="Calibri"/>
                <a:sym typeface="Calibri"/>
              </a:rPr>
              <a:t>Hang out with friends</a:t>
            </a:r>
            <a:endParaRPr/>
          </a:p>
          <a:p>
            <a:pPr indent="0" lvl="0" marL="90488" marR="0" rtl="0" algn="l">
              <a:lnSpc>
                <a:spcPct val="90000"/>
              </a:lnSpc>
              <a:spcBef>
                <a:spcPts val="2400"/>
              </a:spcBef>
              <a:spcAft>
                <a:spcPts val="0"/>
              </a:spcAft>
              <a:buClr>
                <a:schemeClr val="accent1"/>
              </a:buClr>
              <a:buSzPts val="2800"/>
              <a:buFont typeface="Calibri"/>
              <a:buNone/>
            </a:pPr>
            <a:r>
              <a:t/>
            </a:r>
            <a:endParaRPr b="0" i="0" sz="2800" u="none">
              <a:solidFill>
                <a:srgbClr val="40404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pic>
        <p:nvPicPr>
          <p:cNvPr id="665" name="Google Shape;665;p8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pic>
        <p:nvPicPr>
          <p:cNvPr id="670" name="Google Shape;670;p8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pic>
        <p:nvPicPr>
          <p:cNvPr id="675" name="Google Shape;675;p9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pic>
        <p:nvPicPr>
          <p:cNvPr id="680" name="Google Shape;680;p9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pic>
        <p:nvPicPr>
          <p:cNvPr id="685" name="Google Shape;685;p9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pic>
        <p:nvPicPr>
          <p:cNvPr id="690" name="Google Shape;690;p9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pic>
        <p:nvPicPr>
          <p:cNvPr id="695" name="Google Shape;695;p9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pic>
        <p:nvPicPr>
          <p:cNvPr id="700" name="Google Shape;700;p9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pic>
        <p:nvPicPr>
          <p:cNvPr id="705" name="Google Shape;705;p9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pic>
        <p:nvPicPr>
          <p:cNvPr id="710" name="Google Shape;710;p9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26"/>
          <p:cNvSpPr txBox="1"/>
          <p:nvPr/>
        </p:nvSpPr>
        <p:spPr>
          <a:xfrm>
            <a:off x="3157537" y="333375"/>
            <a:ext cx="2909887" cy="968375"/>
          </a:xfrm>
          <a:prstGeom prst="rect">
            <a:avLst/>
          </a:prstGeom>
          <a:gradFill>
            <a:gsLst>
              <a:gs pos="0">
                <a:srgbClr val="FF8500">
                  <a:alpha val="29803"/>
                </a:srgbClr>
              </a:gs>
              <a:gs pos="100000">
                <a:srgbClr val="FFB679">
                  <a:alpha val="29803"/>
                </a:srgbClr>
              </a:gs>
            </a:gsLst>
            <a:lin ang="16200000" scaled="0"/>
          </a:gra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Homework Deadline tonight?</a:t>
            </a:r>
            <a:endParaRPr/>
          </a:p>
        </p:txBody>
      </p:sp>
      <p:grpSp>
        <p:nvGrpSpPr>
          <p:cNvPr id="327" name="Google Shape;327;p26"/>
          <p:cNvGrpSpPr/>
          <p:nvPr/>
        </p:nvGrpSpPr>
        <p:grpSpPr>
          <a:xfrm>
            <a:off x="4684712" y="1044575"/>
            <a:ext cx="2911475" cy="1730375"/>
            <a:chOff x="4505463" y="1358006"/>
            <a:chExt cx="2911336" cy="1731558"/>
          </a:xfrm>
        </p:grpSpPr>
        <p:sp>
          <p:nvSpPr>
            <p:cNvPr id="328" name="Google Shape;328;p26"/>
            <p:cNvSpPr txBox="1"/>
            <p:nvPr/>
          </p:nvSpPr>
          <p:spPr>
            <a:xfrm>
              <a:off x="5051537" y="2120527"/>
              <a:ext cx="2365262" cy="969037"/>
            </a:xfrm>
            <a:prstGeom prst="rect">
              <a:avLst/>
            </a:prstGeom>
            <a:solidFill>
              <a:srgbClr val="865640">
                <a:alpha val="29803"/>
              </a:srgbClr>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Do homework</a:t>
              </a:r>
              <a:endParaRPr/>
            </a:p>
          </p:txBody>
        </p:sp>
        <p:cxnSp>
          <p:nvCxnSpPr>
            <p:cNvPr id="329" name="Google Shape;329;p26"/>
            <p:cNvCxnSpPr/>
            <p:nvPr/>
          </p:nvCxnSpPr>
          <p:spPr>
            <a:xfrm>
              <a:off x="4505463" y="1616946"/>
              <a:ext cx="1728704" cy="503581"/>
            </a:xfrm>
            <a:prstGeom prst="straightConnector1">
              <a:avLst/>
            </a:prstGeom>
            <a:noFill/>
            <a:ln cap="flat" cmpd="sng" w="15875">
              <a:solidFill>
                <a:srgbClr val="644030"/>
              </a:solidFill>
              <a:prstDash val="solid"/>
              <a:miter lim="800000"/>
              <a:headEnd len="med" w="med" type="none"/>
              <a:tailEnd len="med" w="med" type="stealth"/>
            </a:ln>
          </p:spPr>
        </p:cxnSp>
        <p:sp>
          <p:nvSpPr>
            <p:cNvPr id="330" name="Google Shape;330;p26"/>
            <p:cNvSpPr txBox="1"/>
            <p:nvPr/>
          </p:nvSpPr>
          <p:spPr>
            <a:xfrm>
              <a:off x="6075283" y="1358006"/>
              <a:ext cx="678741"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Yes</a:t>
              </a:r>
              <a:endParaRPr/>
            </a:p>
          </p:txBody>
        </p:sp>
      </p:grpSp>
      <p:grpSp>
        <p:nvGrpSpPr>
          <p:cNvPr id="331" name="Google Shape;331;p26"/>
          <p:cNvGrpSpPr/>
          <p:nvPr/>
        </p:nvGrpSpPr>
        <p:grpSpPr>
          <a:xfrm>
            <a:off x="1684337" y="1282700"/>
            <a:ext cx="3000375" cy="1641475"/>
            <a:chOff x="1505527" y="1596525"/>
            <a:chExt cx="2999936" cy="1640820"/>
          </a:xfrm>
        </p:grpSpPr>
        <p:sp>
          <p:nvSpPr>
            <p:cNvPr id="332" name="Google Shape;332;p26"/>
            <p:cNvSpPr txBox="1"/>
            <p:nvPr/>
          </p:nvSpPr>
          <p:spPr>
            <a:xfrm>
              <a:off x="1505527" y="2267770"/>
              <a:ext cx="2365029" cy="969575"/>
            </a:xfrm>
            <a:prstGeom prst="rect">
              <a:avLst/>
            </a:prstGeom>
            <a:solidFill>
              <a:schemeClr val="accent1">
                <a:alpha val="29803"/>
              </a:schemeClr>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Party invitation?</a:t>
              </a:r>
              <a:endParaRPr/>
            </a:p>
          </p:txBody>
        </p:sp>
        <p:grpSp>
          <p:nvGrpSpPr>
            <p:cNvPr id="333" name="Google Shape;333;p26"/>
            <p:cNvGrpSpPr/>
            <p:nvPr/>
          </p:nvGrpSpPr>
          <p:grpSpPr>
            <a:xfrm>
              <a:off x="2520107" y="1596525"/>
              <a:ext cx="1985356" cy="671245"/>
              <a:chOff x="2520107" y="1596525"/>
              <a:chExt cx="1985356" cy="671245"/>
            </a:xfrm>
          </p:grpSpPr>
          <p:cxnSp>
            <p:nvCxnSpPr>
              <p:cNvPr id="334" name="Google Shape;334;p26"/>
              <p:cNvCxnSpPr/>
              <p:nvPr/>
            </p:nvCxnSpPr>
            <p:spPr>
              <a:xfrm flipH="1">
                <a:off x="2688041" y="1617155"/>
                <a:ext cx="1817422" cy="650615"/>
              </a:xfrm>
              <a:prstGeom prst="straightConnector1">
                <a:avLst/>
              </a:prstGeom>
              <a:noFill/>
              <a:ln cap="flat" cmpd="sng" w="15875">
                <a:solidFill>
                  <a:schemeClr val="accent1"/>
                </a:solidFill>
                <a:prstDash val="solid"/>
                <a:miter lim="800000"/>
                <a:headEnd len="med" w="med" type="none"/>
                <a:tailEnd len="med" w="med" type="stealth"/>
              </a:ln>
            </p:spPr>
          </p:cxnSp>
          <p:sp>
            <p:nvSpPr>
              <p:cNvPr id="335" name="Google Shape;335;p26"/>
              <p:cNvSpPr txBox="1"/>
              <p:nvPr/>
            </p:nvSpPr>
            <p:spPr>
              <a:xfrm>
                <a:off x="2520107" y="1596525"/>
                <a:ext cx="60580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No</a:t>
                </a:r>
                <a:endParaRPr/>
              </a:p>
            </p:txBody>
          </p:sp>
        </p:grpSp>
      </p:grpSp>
      <p:grpSp>
        <p:nvGrpSpPr>
          <p:cNvPr id="336" name="Google Shape;336;p26"/>
          <p:cNvGrpSpPr/>
          <p:nvPr/>
        </p:nvGrpSpPr>
        <p:grpSpPr>
          <a:xfrm>
            <a:off x="977900" y="2924175"/>
            <a:ext cx="2363787" cy="1622425"/>
            <a:chOff x="798348" y="3237345"/>
            <a:chExt cx="2364509" cy="1623712"/>
          </a:xfrm>
        </p:grpSpPr>
        <p:grpSp>
          <p:nvGrpSpPr>
            <p:cNvPr id="337" name="Google Shape;337;p26"/>
            <p:cNvGrpSpPr/>
            <p:nvPr/>
          </p:nvGrpSpPr>
          <p:grpSpPr>
            <a:xfrm>
              <a:off x="1521279" y="3237345"/>
              <a:ext cx="1238230" cy="654569"/>
              <a:chOff x="2971388" y="1481070"/>
              <a:chExt cx="1238230" cy="654569"/>
            </a:xfrm>
          </p:grpSpPr>
          <p:cxnSp>
            <p:nvCxnSpPr>
              <p:cNvPr id="338" name="Google Shape;338;p26"/>
              <p:cNvCxnSpPr/>
              <p:nvPr/>
            </p:nvCxnSpPr>
            <p:spPr>
              <a:xfrm flipH="1">
                <a:off x="3429917" y="1481070"/>
                <a:ext cx="779701" cy="654569"/>
              </a:xfrm>
              <a:prstGeom prst="straightConnector1">
                <a:avLst/>
              </a:prstGeom>
              <a:noFill/>
              <a:ln cap="flat" cmpd="sng" w="15875">
                <a:solidFill>
                  <a:schemeClr val="accent1"/>
                </a:solidFill>
                <a:prstDash val="solid"/>
                <a:miter lim="800000"/>
                <a:headEnd len="med" w="med" type="none"/>
                <a:tailEnd len="med" w="med" type="stealth"/>
              </a:ln>
            </p:spPr>
          </p:cxnSp>
          <p:sp>
            <p:nvSpPr>
              <p:cNvPr id="339" name="Google Shape;339;p26"/>
              <p:cNvSpPr txBox="1"/>
              <p:nvPr/>
            </p:nvSpPr>
            <p:spPr>
              <a:xfrm>
                <a:off x="2971388" y="1528618"/>
                <a:ext cx="60580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No</a:t>
                </a:r>
                <a:endParaRPr/>
              </a:p>
            </p:txBody>
          </p:sp>
        </p:grpSp>
        <p:sp>
          <p:nvSpPr>
            <p:cNvPr id="340" name="Google Shape;340;p26"/>
            <p:cNvSpPr txBox="1"/>
            <p:nvPr/>
          </p:nvSpPr>
          <p:spPr>
            <a:xfrm>
              <a:off x="798348" y="3891914"/>
              <a:ext cx="2364509" cy="969143"/>
            </a:xfrm>
            <a:prstGeom prst="rect">
              <a:avLst/>
            </a:prstGeom>
            <a:solidFill>
              <a:schemeClr val="accent1">
                <a:alpha val="29803"/>
              </a:schemeClr>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Do I have friends</a:t>
              </a:r>
              <a:endParaRPr/>
            </a:p>
          </p:txBody>
        </p:sp>
      </p:grpSp>
      <p:grpSp>
        <p:nvGrpSpPr>
          <p:cNvPr id="341" name="Google Shape;341;p26"/>
          <p:cNvGrpSpPr/>
          <p:nvPr/>
        </p:nvGrpSpPr>
        <p:grpSpPr>
          <a:xfrm>
            <a:off x="2940050" y="2824162"/>
            <a:ext cx="3473450" cy="1717675"/>
            <a:chOff x="2759790" y="3138738"/>
            <a:chExt cx="3474754" cy="1716658"/>
          </a:xfrm>
        </p:grpSpPr>
        <p:grpSp>
          <p:nvGrpSpPr>
            <p:cNvPr id="342" name="Google Shape;342;p26"/>
            <p:cNvGrpSpPr/>
            <p:nvPr/>
          </p:nvGrpSpPr>
          <p:grpSpPr>
            <a:xfrm>
              <a:off x="2759790" y="3138738"/>
              <a:ext cx="2293210" cy="747270"/>
              <a:chOff x="1896429" y="1181151"/>
              <a:chExt cx="2293210" cy="747270"/>
            </a:xfrm>
          </p:grpSpPr>
          <p:cxnSp>
            <p:nvCxnSpPr>
              <p:cNvPr id="343" name="Google Shape;343;p26"/>
              <p:cNvCxnSpPr/>
              <p:nvPr/>
            </p:nvCxnSpPr>
            <p:spPr>
              <a:xfrm>
                <a:off x="1896429" y="1279518"/>
                <a:ext cx="2293210" cy="648903"/>
              </a:xfrm>
              <a:prstGeom prst="straightConnector1">
                <a:avLst/>
              </a:prstGeom>
              <a:noFill/>
              <a:ln cap="flat" cmpd="sng" w="15875">
                <a:solidFill>
                  <a:srgbClr val="77933C"/>
                </a:solidFill>
                <a:prstDash val="solid"/>
                <a:miter lim="800000"/>
                <a:headEnd len="med" w="med" type="none"/>
                <a:tailEnd len="med" w="med" type="stealth"/>
              </a:ln>
            </p:spPr>
          </p:cxnSp>
          <p:sp>
            <p:nvSpPr>
              <p:cNvPr id="344" name="Google Shape;344;p26"/>
              <p:cNvSpPr txBox="1"/>
              <p:nvPr/>
            </p:nvSpPr>
            <p:spPr>
              <a:xfrm>
                <a:off x="3487098" y="1181151"/>
                <a:ext cx="678741"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Yes</a:t>
                </a:r>
                <a:endParaRPr/>
              </a:p>
            </p:txBody>
          </p:sp>
        </p:grpSp>
        <p:sp>
          <p:nvSpPr>
            <p:cNvPr id="345" name="Google Shape;345;p26"/>
            <p:cNvSpPr txBox="1"/>
            <p:nvPr/>
          </p:nvSpPr>
          <p:spPr>
            <a:xfrm>
              <a:off x="3869870" y="3886007"/>
              <a:ext cx="2364674" cy="969389"/>
            </a:xfrm>
            <a:prstGeom prst="rect">
              <a:avLst/>
            </a:prstGeom>
            <a:solidFill>
              <a:srgbClr val="865640">
                <a:alpha val="29803"/>
              </a:srgbClr>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Go to the party</a:t>
              </a:r>
              <a:endParaRPr/>
            </a:p>
          </p:txBody>
        </p:sp>
      </p:grpSp>
      <p:grpSp>
        <p:nvGrpSpPr>
          <p:cNvPr id="346" name="Google Shape;346;p26"/>
          <p:cNvGrpSpPr/>
          <p:nvPr/>
        </p:nvGrpSpPr>
        <p:grpSpPr>
          <a:xfrm>
            <a:off x="885825" y="4546600"/>
            <a:ext cx="2365375" cy="1584325"/>
            <a:chOff x="706581" y="4861057"/>
            <a:chExt cx="2364509" cy="1584037"/>
          </a:xfrm>
        </p:grpSpPr>
        <p:cxnSp>
          <p:nvCxnSpPr>
            <p:cNvPr id="347" name="Google Shape;347;p26"/>
            <p:cNvCxnSpPr/>
            <p:nvPr/>
          </p:nvCxnSpPr>
          <p:spPr>
            <a:xfrm flipH="1">
              <a:off x="1888836" y="4861057"/>
              <a:ext cx="163452" cy="614251"/>
            </a:xfrm>
            <a:prstGeom prst="straightConnector1">
              <a:avLst/>
            </a:prstGeom>
            <a:noFill/>
            <a:ln cap="flat" cmpd="sng" w="15875">
              <a:solidFill>
                <a:schemeClr val="accent1"/>
              </a:solidFill>
              <a:prstDash val="solid"/>
              <a:miter lim="800000"/>
              <a:headEnd len="med" w="med" type="none"/>
              <a:tailEnd len="med" w="med" type="stealth"/>
            </a:ln>
          </p:spPr>
        </p:cxnSp>
        <p:grpSp>
          <p:nvGrpSpPr>
            <p:cNvPr id="348" name="Google Shape;348;p26"/>
            <p:cNvGrpSpPr/>
            <p:nvPr/>
          </p:nvGrpSpPr>
          <p:grpSpPr>
            <a:xfrm>
              <a:off x="706581" y="4887524"/>
              <a:ext cx="2364509" cy="1557570"/>
              <a:chOff x="706581" y="4887524"/>
              <a:chExt cx="2364509" cy="1557570"/>
            </a:xfrm>
          </p:grpSpPr>
          <p:sp>
            <p:nvSpPr>
              <p:cNvPr id="349" name="Google Shape;349;p26"/>
              <p:cNvSpPr txBox="1"/>
              <p:nvPr/>
            </p:nvSpPr>
            <p:spPr>
              <a:xfrm>
                <a:off x="706581" y="5475308"/>
                <a:ext cx="2364509" cy="969786"/>
              </a:xfrm>
              <a:prstGeom prst="rect">
                <a:avLst/>
              </a:prstGeom>
              <a:solidFill>
                <a:srgbClr val="9BBB59">
                  <a:alpha val="29803"/>
                </a:srgbClr>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Read a book</a:t>
                </a:r>
                <a:endParaRPr/>
              </a:p>
            </p:txBody>
          </p:sp>
          <p:sp>
            <p:nvSpPr>
              <p:cNvPr id="350" name="Google Shape;350;p26"/>
              <p:cNvSpPr txBox="1"/>
              <p:nvPr/>
            </p:nvSpPr>
            <p:spPr>
              <a:xfrm>
                <a:off x="1337626" y="4887524"/>
                <a:ext cx="60580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No</a:t>
                </a:r>
                <a:endParaRPr/>
              </a:p>
            </p:txBody>
          </p:sp>
        </p:grpSp>
      </p:grpSp>
      <p:grpSp>
        <p:nvGrpSpPr>
          <p:cNvPr id="351" name="Google Shape;351;p26"/>
          <p:cNvGrpSpPr/>
          <p:nvPr/>
        </p:nvGrpSpPr>
        <p:grpSpPr>
          <a:xfrm>
            <a:off x="2232025" y="4318000"/>
            <a:ext cx="4379912" cy="1692275"/>
            <a:chOff x="2052611" y="4632203"/>
            <a:chExt cx="4380515" cy="1691780"/>
          </a:xfrm>
        </p:grpSpPr>
        <p:sp>
          <p:nvSpPr>
            <p:cNvPr id="352" name="Google Shape;352;p26"/>
            <p:cNvSpPr txBox="1"/>
            <p:nvPr/>
          </p:nvSpPr>
          <p:spPr>
            <a:xfrm>
              <a:off x="4069013" y="5354305"/>
              <a:ext cx="2364113" cy="969678"/>
            </a:xfrm>
            <a:prstGeom prst="rect">
              <a:avLst/>
            </a:prstGeom>
            <a:solidFill>
              <a:srgbClr val="865640">
                <a:alpha val="29803"/>
              </a:srgbClr>
            </a:solidFill>
            <a:ln cap="flat" cmpd="sng" w="12700">
              <a:solidFill>
                <a:schemeClr val="accent1"/>
              </a:solidFill>
              <a:prstDash val="solid"/>
              <a:miter lim="800000"/>
              <a:headEnd len="sm" w="sm" type="none"/>
              <a:tailEnd len="sm" w="sm" type="none"/>
            </a:ln>
            <a:effectLst>
              <a:outerShdw blurRad="63500" dir="2700000" dist="25400">
                <a:srgbClr val="000000">
                  <a:alpha val="5960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a:solidFill>
                    <a:schemeClr val="dk1"/>
                  </a:solidFill>
                  <a:latin typeface="Calibri"/>
                  <a:ea typeface="Calibri"/>
                  <a:cs typeface="Calibri"/>
                  <a:sym typeface="Calibri"/>
                </a:rPr>
                <a:t>Hang out with friends</a:t>
              </a:r>
              <a:endParaRPr/>
            </a:p>
          </p:txBody>
        </p:sp>
        <p:cxnSp>
          <p:nvCxnSpPr>
            <p:cNvPr id="353" name="Google Shape;353;p26"/>
            <p:cNvCxnSpPr/>
            <p:nvPr/>
          </p:nvCxnSpPr>
          <p:spPr>
            <a:xfrm>
              <a:off x="2052611" y="4860736"/>
              <a:ext cx="3197664" cy="493569"/>
            </a:xfrm>
            <a:prstGeom prst="straightConnector1">
              <a:avLst/>
            </a:prstGeom>
            <a:noFill/>
            <a:ln cap="flat" cmpd="sng" w="15875">
              <a:solidFill>
                <a:srgbClr val="77933C"/>
              </a:solidFill>
              <a:prstDash val="solid"/>
              <a:miter lim="800000"/>
              <a:headEnd len="med" w="med" type="none"/>
              <a:tailEnd len="med" w="med" type="stealth"/>
            </a:ln>
          </p:spPr>
        </p:cxnSp>
        <p:sp>
          <p:nvSpPr>
            <p:cNvPr id="354" name="Google Shape;354;p26"/>
            <p:cNvSpPr txBox="1"/>
            <p:nvPr/>
          </p:nvSpPr>
          <p:spPr>
            <a:xfrm>
              <a:off x="3191295" y="4632203"/>
              <a:ext cx="678741"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Yes</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pic>
        <p:nvPicPr>
          <p:cNvPr id="715" name="Google Shape;715;p9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pic>
        <p:nvPicPr>
          <p:cNvPr id="720" name="Google Shape;720;p9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pic>
        <p:nvPicPr>
          <p:cNvPr id="725" name="Google Shape;725;p10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pic>
        <p:nvPicPr>
          <p:cNvPr id="730" name="Google Shape;730;p10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pic>
        <p:nvPicPr>
          <p:cNvPr id="735" name="Google Shape;735;p10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pic>
        <p:nvPicPr>
          <p:cNvPr id="740" name="Google Shape;740;p10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pic>
        <p:nvPicPr>
          <p:cNvPr id="745" name="Google Shape;745;p10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pic>
        <p:nvPicPr>
          <p:cNvPr id="750" name="Google Shape;750;p10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pic>
        <p:nvPicPr>
          <p:cNvPr id="755" name="Google Shape;755;p10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pic>
        <p:nvPicPr>
          <p:cNvPr id="760" name="Google Shape;760;p10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7"/>
          <p:cNvSpPr txBox="1"/>
          <p:nvPr>
            <p:ph type="title"/>
          </p:nvPr>
        </p:nvSpPr>
        <p:spPr>
          <a:xfrm>
            <a:off x="822325" y="287337"/>
            <a:ext cx="75438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404040"/>
              </a:buClr>
              <a:buSzPts val="4800"/>
              <a:buFont typeface="Calibri"/>
              <a:buNone/>
            </a:pPr>
            <a:r>
              <a:rPr b="0" i="0" lang="en-US" sz="4800" u="none">
                <a:solidFill>
                  <a:srgbClr val="404040"/>
                </a:solidFill>
                <a:latin typeface="Calibri"/>
                <a:ea typeface="Calibri"/>
                <a:cs typeface="Calibri"/>
                <a:sym typeface="Calibri"/>
              </a:rPr>
              <a:t>Why Trees?</a:t>
            </a:r>
            <a:endParaRPr/>
          </a:p>
        </p:txBody>
      </p:sp>
      <p:sp>
        <p:nvSpPr>
          <p:cNvPr id="360" name="Google Shape;360;p27"/>
          <p:cNvSpPr txBox="1"/>
          <p:nvPr>
            <p:ph idx="1" type="body"/>
          </p:nvPr>
        </p:nvSpPr>
        <p:spPr>
          <a:xfrm>
            <a:off x="822325" y="1846262"/>
            <a:ext cx="7543800" cy="4022725"/>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2000"/>
              <a:buFont typeface="Calibri"/>
              <a:buNone/>
            </a:pPr>
            <a:r>
              <a:rPr b="0" i="0" lang="en-US" sz="2000" u="none">
                <a:solidFill>
                  <a:srgbClr val="404040"/>
                </a:solidFill>
                <a:latin typeface="Calibri"/>
                <a:ea typeface="Calibri"/>
                <a:cs typeface="Calibri"/>
                <a:sym typeface="Calibri"/>
              </a:rPr>
              <a:t>We split the predictor space as branches of a tree and therefore these methods are called decision tree methods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pic>
        <p:nvPicPr>
          <p:cNvPr id="765" name="Google Shape;765;p10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pic>
        <p:nvPicPr>
          <p:cNvPr id="770" name="Google Shape;770;p109"/>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pic>
        <p:nvPicPr>
          <p:cNvPr id="775" name="Google Shape;775;p110"/>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pic>
        <p:nvPicPr>
          <p:cNvPr id="780" name="Google Shape;780;p11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pic>
        <p:nvPicPr>
          <p:cNvPr id="785" name="Google Shape;785;p112"/>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pic>
        <p:nvPicPr>
          <p:cNvPr id="790" name="Google Shape;790;p113"/>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pic>
        <p:nvPicPr>
          <p:cNvPr id="795" name="Google Shape;795;p114"/>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pic>
        <p:nvPicPr>
          <p:cNvPr id="800" name="Google Shape;800;p115"/>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pic>
        <p:nvPicPr>
          <p:cNvPr id="805" name="Google Shape;805;p116"/>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pic>
        <p:nvPicPr>
          <p:cNvPr id="810" name="Google Shape;810;p11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6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5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4_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